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7"/>
  </p:notesMasterIdLst>
  <p:sldIdLst>
    <p:sldId id="256" r:id="rId3"/>
    <p:sldId id="258" r:id="rId4"/>
    <p:sldId id="259" r:id="rId5"/>
    <p:sldId id="260" r:id="rId6"/>
    <p:sldId id="261" r:id="rId7"/>
    <p:sldId id="281" r:id="rId8"/>
    <p:sldId id="262" r:id="rId9"/>
    <p:sldId id="263" r:id="rId10"/>
    <p:sldId id="264" r:id="rId11"/>
    <p:sldId id="265" r:id="rId12"/>
    <p:sldId id="267" r:id="rId13"/>
    <p:sldId id="268" r:id="rId14"/>
    <p:sldId id="269" r:id="rId15"/>
    <p:sldId id="270" r:id="rId16"/>
    <p:sldId id="271" r:id="rId17"/>
    <p:sldId id="291" r:id="rId18"/>
    <p:sldId id="272" r:id="rId19"/>
    <p:sldId id="273" r:id="rId20"/>
    <p:sldId id="274" r:id="rId21"/>
    <p:sldId id="289" r:id="rId22"/>
    <p:sldId id="290" r:id="rId23"/>
    <p:sldId id="275" r:id="rId24"/>
    <p:sldId id="276" r:id="rId25"/>
    <p:sldId id="277" r:id="rId26"/>
    <p:sldId id="278" r:id="rId27"/>
    <p:sldId id="279" r:id="rId28"/>
    <p:sldId id="280" r:id="rId29"/>
    <p:sldId id="284" r:id="rId30"/>
    <p:sldId id="285" r:id="rId31"/>
    <p:sldId id="286" r:id="rId32"/>
    <p:sldId id="287" r:id="rId33"/>
    <p:sldId id="288" r:id="rId34"/>
    <p:sldId id="293"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26" r:id="rId53"/>
    <p:sldId id="327" r:id="rId54"/>
    <p:sldId id="328" r:id="rId55"/>
    <p:sldId id="329" r:id="rId56"/>
    <p:sldId id="330" r:id="rId57"/>
    <p:sldId id="331" r:id="rId58"/>
    <p:sldId id="332" r:id="rId59"/>
    <p:sldId id="333" r:id="rId60"/>
    <p:sldId id="334" r:id="rId61"/>
    <p:sldId id="335" r:id="rId62"/>
    <p:sldId id="337" r:id="rId63"/>
    <p:sldId id="350" r:id="rId64"/>
    <p:sldId id="341" r:id="rId65"/>
    <p:sldId id="342" r:id="rId66"/>
    <p:sldId id="343" r:id="rId67"/>
    <p:sldId id="344" r:id="rId68"/>
    <p:sldId id="338" r:id="rId69"/>
    <p:sldId id="339" r:id="rId70"/>
    <p:sldId id="340" r:id="rId71"/>
    <p:sldId id="345" r:id="rId72"/>
    <p:sldId id="346" r:id="rId73"/>
    <p:sldId id="347" r:id="rId74"/>
    <p:sldId id="348" r:id="rId75"/>
    <p:sldId id="349" r:id="rId7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0dfa1acd-20d8-4482-b526-a8b86fff2217}">
          <p14:sldIdLst>
            <p14:sldId id="256"/>
            <p14:sldId id="258"/>
            <p14:sldId id="259"/>
            <p14:sldId id="260"/>
            <p14:sldId id="261"/>
            <p14:sldId id="281"/>
            <p14:sldId id="262"/>
            <p14:sldId id="263"/>
            <p14:sldId id="264"/>
            <p14:sldId id="265"/>
            <p14:sldId id="267"/>
            <p14:sldId id="268"/>
            <p14:sldId id="269"/>
            <p14:sldId id="270"/>
            <p14:sldId id="271"/>
            <p14:sldId id="291"/>
            <p14:sldId id="272"/>
            <p14:sldId id="273"/>
            <p14:sldId id="274"/>
            <p14:sldId id="289"/>
            <p14:sldId id="290"/>
            <p14:sldId id="275"/>
            <p14:sldId id="276"/>
            <p14:sldId id="277"/>
            <p14:sldId id="278"/>
            <p14:sldId id="279"/>
            <p14:sldId id="280"/>
            <p14:sldId id="284"/>
            <p14:sldId id="285"/>
            <p14:sldId id="286"/>
            <p14:sldId id="287"/>
            <p14:sldId id="288"/>
            <p14:sldId id="293"/>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7"/>
            <p14:sldId id="350"/>
            <p14:sldId id="341"/>
            <p14:sldId id="342"/>
            <p14:sldId id="343"/>
            <p14:sldId id="344"/>
            <p14:sldId id="338"/>
            <p14:sldId id="339"/>
            <p14:sldId id="340"/>
            <p14:sldId id="345"/>
            <p14:sldId id="346"/>
            <p14:sldId id="347"/>
            <p14:sldId id="348"/>
            <p14:sldId id="34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4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0" Type="http://schemas.openxmlformats.org/officeDocument/2006/relationships/tableStyles" Target="tableStyles.xml"/><Relationship Id="rId8" Type="http://schemas.openxmlformats.org/officeDocument/2006/relationships/slide" Target="slides/slide6.xml"/><Relationship Id="rId79" Type="http://schemas.openxmlformats.org/officeDocument/2006/relationships/viewProps" Target="viewProps.xml"/><Relationship Id="rId78" Type="http://schemas.openxmlformats.org/officeDocument/2006/relationships/presProps" Target="presProps.xml"/><Relationship Id="rId77" Type="http://schemas.openxmlformats.org/officeDocument/2006/relationships/notesMaster" Target="notesMasters/notesMaster1.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5" Type="http://schemas.openxmlformats.org/officeDocument/2006/relationships/image" Target="../media/image29.wmf"/><Relationship Id="rId4" Type="http://schemas.openxmlformats.org/officeDocument/2006/relationships/image" Target="../media/image28.wmf"/><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4" Type="http://schemas.openxmlformats.org/officeDocument/2006/relationships/image" Target="../media/image36.wmf"/><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8.vml.rels><?xml version="1.0" encoding="UTF-8" standalone="yes"?>
<Relationships xmlns="http://schemas.openxmlformats.org/package/2006/relationships"><Relationship Id="rId5" Type="http://schemas.openxmlformats.org/officeDocument/2006/relationships/image" Target="../media/image41.wmf"/><Relationship Id="rId4" Type="http://schemas.openxmlformats.org/officeDocument/2006/relationships/image" Target="../media/image40.wmf"/><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 Id="rId3" Type="http://schemas.openxmlformats.org/officeDocument/2006/relationships/image" Target="../media/image38.wmf"/><Relationship Id="rId2" Type="http://schemas.openxmlformats.org/officeDocument/2006/relationships/image" Target="../media/image43.wmf"/><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4" Type="http://schemas.openxmlformats.org/officeDocument/2006/relationships/image" Target="../media/image7.wmf"/><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9" Type="http://schemas.openxmlformats.org/officeDocument/2006/relationships/image" Target="../media/image56.wmf"/><Relationship Id="rId8" Type="http://schemas.openxmlformats.org/officeDocument/2006/relationships/image" Target="../media/image55.wmf"/><Relationship Id="rId7" Type="http://schemas.openxmlformats.org/officeDocument/2006/relationships/image" Target="../media/image54.wmf"/><Relationship Id="rId6" Type="http://schemas.openxmlformats.org/officeDocument/2006/relationships/image" Target="../media/image53.wmf"/><Relationship Id="rId5" Type="http://schemas.openxmlformats.org/officeDocument/2006/relationships/image" Target="../media/image52.wmf"/><Relationship Id="rId4" Type="http://schemas.openxmlformats.org/officeDocument/2006/relationships/image" Target="../media/image51.wmf"/><Relationship Id="rId3" Type="http://schemas.openxmlformats.org/officeDocument/2006/relationships/image" Target="../media/image50.wmf"/><Relationship Id="rId2" Type="http://schemas.openxmlformats.org/officeDocument/2006/relationships/image" Target="../media/image49.wmf"/><Relationship Id="rId11" Type="http://schemas.openxmlformats.org/officeDocument/2006/relationships/image" Target="../media/image58.wmf"/><Relationship Id="rId10" Type="http://schemas.openxmlformats.org/officeDocument/2006/relationships/image" Target="../media/image57.wmf"/><Relationship Id="rId1" Type="http://schemas.openxmlformats.org/officeDocument/2006/relationships/image" Target="../media/image48.wmf"/></Relationships>
</file>

<file path=ppt/drawings/_rels/vmlDrawing21.vml.rels><?xml version="1.0" encoding="UTF-8" standalone="yes"?>
<Relationships xmlns="http://schemas.openxmlformats.org/package/2006/relationships"><Relationship Id="rId5" Type="http://schemas.openxmlformats.org/officeDocument/2006/relationships/image" Target="../media/image64.wmf"/><Relationship Id="rId4" Type="http://schemas.openxmlformats.org/officeDocument/2006/relationships/image" Target="../media/image63.wmf"/><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s>
</file>

<file path=ppt/drawings/_rels/vmlDrawing22.vml.rels><?xml version="1.0" encoding="UTF-8" standalone="yes"?>
<Relationships xmlns="http://schemas.openxmlformats.org/package/2006/relationships"><Relationship Id="rId6" Type="http://schemas.openxmlformats.org/officeDocument/2006/relationships/image" Target="../media/image66.wmf"/><Relationship Id="rId5" Type="http://schemas.openxmlformats.org/officeDocument/2006/relationships/image" Target="../media/image63.wmf"/><Relationship Id="rId4" Type="http://schemas.openxmlformats.org/officeDocument/2006/relationships/image" Target="../media/image65.wmf"/><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s>
</file>

<file path=ppt/drawings/_rels/vmlDrawing23.vml.rels><?xml version="1.0" encoding="UTF-8" standalone="yes"?>
<Relationships xmlns="http://schemas.openxmlformats.org/package/2006/relationships"><Relationship Id="rId4" Type="http://schemas.openxmlformats.org/officeDocument/2006/relationships/image" Target="../media/image67.wmf"/><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1.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8.wmf"/></Relationships>
</file>

<file path=ppt/drawings/_rels/vmlDrawing26.vml.rels><?xml version="1.0" encoding="UTF-8" standalone="yes"?>
<Relationships xmlns="http://schemas.openxmlformats.org/package/2006/relationships"><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2.wmf"/></Relationships>
</file>

<file path=ppt/drawings/_rels/vmlDrawing27.vml.rels><?xml version="1.0" encoding="UTF-8" standalone="yes"?>
<Relationships xmlns="http://schemas.openxmlformats.org/package/2006/relationships"><Relationship Id="rId9" Type="http://schemas.openxmlformats.org/officeDocument/2006/relationships/image" Target="../media/image77.wmf"/><Relationship Id="rId8" Type="http://schemas.openxmlformats.org/officeDocument/2006/relationships/image" Target="../media/image76.wmf"/><Relationship Id="rId7" Type="http://schemas.openxmlformats.org/officeDocument/2006/relationships/image" Target="../media/image73.wmf"/><Relationship Id="rId6" Type="http://schemas.openxmlformats.org/officeDocument/2006/relationships/image" Target="../media/image75.wmf"/><Relationship Id="rId5" Type="http://schemas.openxmlformats.org/officeDocument/2006/relationships/image" Target="../media/image70.wmf"/><Relationship Id="rId4" Type="http://schemas.openxmlformats.org/officeDocument/2006/relationships/image" Target="../media/image64.wmf"/><Relationship Id="rId3" Type="http://schemas.openxmlformats.org/officeDocument/2006/relationships/image" Target="../media/image74.wmf"/><Relationship Id="rId2" Type="http://schemas.openxmlformats.org/officeDocument/2006/relationships/image" Target="../media/image69.wmf"/><Relationship Id="rId10" Type="http://schemas.openxmlformats.org/officeDocument/2006/relationships/image" Target="../media/image78.wmf"/><Relationship Id="rId1" Type="http://schemas.openxmlformats.org/officeDocument/2006/relationships/image" Target="../media/image62.wmf"/></Relationships>
</file>

<file path=ppt/drawings/_rels/vmlDrawing28.vml.rels><?xml version="1.0" encoding="UTF-8" standalone="yes"?>
<Relationships xmlns="http://schemas.openxmlformats.org/package/2006/relationships"><Relationship Id="rId6" Type="http://schemas.openxmlformats.org/officeDocument/2006/relationships/image" Target="../media/image62.wmf"/><Relationship Id="rId5" Type="http://schemas.openxmlformats.org/officeDocument/2006/relationships/image" Target="../media/image82.wmf"/><Relationship Id="rId4" Type="http://schemas.openxmlformats.org/officeDocument/2006/relationships/image" Target="../media/image78.wmf"/><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s>
</file>

<file path=ppt/drawings/_rels/vmlDrawing29.vml.rels><?xml version="1.0" encoding="UTF-8" standalone="yes"?>
<Relationships xmlns="http://schemas.openxmlformats.org/package/2006/relationships"><Relationship Id="rId9" Type="http://schemas.openxmlformats.org/officeDocument/2006/relationships/image" Target="../media/image91.wmf"/><Relationship Id="rId8" Type="http://schemas.openxmlformats.org/officeDocument/2006/relationships/image" Target="../media/image90.wmf"/><Relationship Id="rId7" Type="http://schemas.openxmlformats.org/officeDocument/2006/relationships/image" Target="../media/image89.wmf"/><Relationship Id="rId6" Type="http://schemas.openxmlformats.org/officeDocument/2006/relationships/image" Target="../media/image88.wmf"/><Relationship Id="rId5" Type="http://schemas.openxmlformats.org/officeDocument/2006/relationships/image" Target="../media/image87.wmf"/><Relationship Id="rId4" Type="http://schemas.openxmlformats.org/officeDocument/2006/relationships/image" Target="../media/image86.wmf"/><Relationship Id="rId3" Type="http://schemas.openxmlformats.org/officeDocument/2006/relationships/image" Target="../media/image85.wmf"/><Relationship Id="rId2" Type="http://schemas.openxmlformats.org/officeDocument/2006/relationships/image" Target="../media/image84.wmf"/><Relationship Id="rId11" Type="http://schemas.openxmlformats.org/officeDocument/2006/relationships/image" Target="../media/image93.wmf"/><Relationship Id="rId10" Type="http://schemas.openxmlformats.org/officeDocument/2006/relationships/image" Target="../media/image92.wmf"/><Relationship Id="rId1" Type="http://schemas.openxmlformats.org/officeDocument/2006/relationships/image" Target="../media/image8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90.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90.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99.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01.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02.wmf"/></Relationships>
</file>

<file path=ppt/drawings/_rels/vmlDrawing36.vml.rels><?xml version="1.0" encoding="UTF-8" standalone="yes"?>
<Relationships xmlns="http://schemas.openxmlformats.org/package/2006/relationships"><Relationship Id="rId5" Type="http://schemas.openxmlformats.org/officeDocument/2006/relationships/image" Target="../media/image107.wmf"/><Relationship Id="rId4" Type="http://schemas.openxmlformats.org/officeDocument/2006/relationships/image" Target="../media/image106.wmf"/><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08.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09.wmf"/></Relationships>
</file>

<file path=ppt/drawings/_rels/vmlDrawing39.vml.rels><?xml version="1.0" encoding="UTF-8" standalone="yes"?>
<Relationships xmlns="http://schemas.openxmlformats.org/package/2006/relationships"><Relationship Id="rId4" Type="http://schemas.openxmlformats.org/officeDocument/2006/relationships/image" Target="../media/image114.wmf"/><Relationship Id="rId3" Type="http://schemas.openxmlformats.org/officeDocument/2006/relationships/image" Target="../media/image113.wmf"/><Relationship Id="rId2" Type="http://schemas.openxmlformats.org/officeDocument/2006/relationships/image" Target="../media/image112.wmf"/><Relationship Id="rId1" Type="http://schemas.openxmlformats.org/officeDocument/2006/relationships/image" Target="../media/image1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15.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117.wmf"/><Relationship Id="rId1" Type="http://schemas.openxmlformats.org/officeDocument/2006/relationships/image" Target="../media/image116.wmf"/></Relationships>
</file>

<file path=ppt/drawings/_rels/vmlDrawing42.vml.rels><?xml version="1.0" encoding="UTF-8" standalone="yes"?>
<Relationships xmlns="http://schemas.openxmlformats.org/package/2006/relationships"><Relationship Id="rId2" Type="http://schemas.openxmlformats.org/officeDocument/2006/relationships/image" Target="../media/image119.wmf"/><Relationship Id="rId1" Type="http://schemas.openxmlformats.org/officeDocument/2006/relationships/image" Target="../media/image118.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4" Type="http://schemas.openxmlformats.org/officeDocument/2006/relationships/tags" Target="../tags/tag1.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2">
            <a:extLst>
              <a:ext uri="{28A0092B-C50C-407E-A947-70E740481C1C}">
                <a14:useLocalDpi xmlns:a14="http://schemas.microsoft.com/office/drawing/2010/main" val="0"/>
              </a:ext>
            </a:extLst>
          </a:blip>
          <a:srcRect t="743" r="12552" b="5017"/>
          <a:stretch>
            <a:fillRect/>
          </a:stretch>
        </p:blipFill>
        <p:spPr>
          <a:xfrm>
            <a:off x="7215173" y="-1"/>
            <a:ext cx="4976828" cy="6858001"/>
          </a:xfrm>
          <a:prstGeom prst="rect">
            <a:avLst/>
          </a:prstGeom>
        </p:spPr>
      </p:pic>
      <p:pic>
        <p:nvPicPr>
          <p:cNvPr id="36" name="图片 35"/>
          <p:cNvPicPr>
            <a:picLocks noChangeAspect="1"/>
          </p:cNvPicPr>
          <p:nvPr/>
        </p:nvPicPr>
        <p:blipFill rotWithShape="1">
          <a:blip r:embed="rId3">
            <a:extLst>
              <a:ext uri="{28A0092B-C50C-407E-A947-70E740481C1C}">
                <a14:useLocalDpi xmlns:a14="http://schemas.microsoft.com/office/drawing/2010/main" val="0"/>
              </a:ext>
            </a:extLst>
          </a:blip>
          <a:srcRect l="30256" t="21381"/>
          <a:stretch>
            <a:fillRect/>
          </a:stretch>
        </p:blipFill>
        <p:spPr>
          <a:xfrm>
            <a:off x="0" y="0"/>
            <a:ext cx="2393849" cy="2482790"/>
          </a:xfrm>
          <a:prstGeom prst="rect">
            <a:avLst/>
          </a:prstGeom>
        </p:spPr>
      </p:pic>
      <p:sp>
        <p:nvSpPr>
          <p:cNvPr id="19" name="PA_椭圆 31"/>
          <p:cNvSpPr/>
          <p:nvPr>
            <p:custDataLst>
              <p:tags r:id="rId4"/>
            </p:custDataLst>
          </p:nvPr>
        </p:nvSpPr>
        <p:spPr>
          <a:xfrm>
            <a:off x="1992671" y="2607768"/>
            <a:ext cx="2212258" cy="22122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ctrTitle" hasCustomPrompt="1"/>
          </p:nvPr>
        </p:nvSpPr>
        <p:spPr>
          <a:xfrm>
            <a:off x="2505643" y="2784415"/>
            <a:ext cx="5647757" cy="1909763"/>
          </a:xfrm>
        </p:spPr>
        <p:txBody>
          <a:bodyPr anchor="ctr">
            <a:normAutofit/>
          </a:bodyPr>
          <a:lstStyle>
            <a:lvl1pPr algn="l">
              <a:defRPr sz="4400"/>
            </a:lvl1pPr>
          </a:lstStyle>
          <a:p>
            <a:r>
              <a:rPr lang="zh-CN" altLang="en-US" dirty="0"/>
              <a:t>单击此处编辑标题</a:t>
            </a:r>
            <a:endParaRPr lang="zh-CN" altLang="en-US" dirty="0"/>
          </a:p>
        </p:txBody>
      </p:sp>
      <p:sp>
        <p:nvSpPr>
          <p:cNvPr id="3" name="副标题 2"/>
          <p:cNvSpPr>
            <a:spLocks noGrp="1"/>
          </p:cNvSpPr>
          <p:nvPr>
            <p:ph type="subTitle" idx="1"/>
          </p:nvPr>
        </p:nvSpPr>
        <p:spPr>
          <a:xfrm>
            <a:off x="2505644" y="4853556"/>
            <a:ext cx="6104956" cy="68460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14:presetBounceEnd="30000">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14:bounceEnd="30000">
                                          <p:cBhvr additive="base">
                                            <p:cTn id="7" dur="500" fill="hold"/>
                                            <p:tgtEl>
                                              <p:spTgt spid="19"/>
                                            </p:tgtEl>
                                            <p:attrNameLst>
                                              <p:attrName>ppt_x</p:attrName>
                                            </p:attrNameLst>
                                          </p:cBhvr>
                                          <p:tavLst>
                                            <p:tav tm="0">
                                              <p:val>
                                                <p:strVal val="#ppt_x"/>
                                              </p:val>
                                            </p:tav>
                                            <p:tav tm="100000">
                                              <p:val>
                                                <p:strVal val="#ppt_x"/>
                                              </p:val>
                                            </p:tav>
                                          </p:tavLst>
                                        </p:anim>
                                        <p:anim calcmode="lin" valueType="num" p14:bounceEnd="30000">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Lst>
      </p:timing>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任意多边形 18"/>
          <p:cNvSpPr/>
          <p:nvPr/>
        </p:nvSpPr>
        <p:spPr>
          <a:xfrm flipV="1">
            <a:off x="0" y="-1388"/>
            <a:ext cx="1364344" cy="1939726"/>
          </a:xfrm>
          <a:custGeom>
            <a:avLst/>
            <a:gdLst>
              <a:gd name="connsiteX0" fmla="*/ 682172 w 1364344"/>
              <a:gd name="connsiteY0" fmla="*/ 0 h 2224314"/>
              <a:gd name="connsiteX1" fmla="*/ 1364344 w 1364344"/>
              <a:gd name="connsiteY1" fmla="*/ 682172 h 2224314"/>
              <a:gd name="connsiteX2" fmla="*/ 1364344 w 1364344"/>
              <a:gd name="connsiteY2" fmla="*/ 2224314 h 2224314"/>
              <a:gd name="connsiteX3" fmla="*/ 0 w 1364344"/>
              <a:gd name="connsiteY3" fmla="*/ 2224314 h 2224314"/>
              <a:gd name="connsiteX4" fmla="*/ 0 w 1364344"/>
              <a:gd name="connsiteY4" fmla="*/ 682172 h 2224314"/>
              <a:gd name="connsiteX5" fmla="*/ 682172 w 1364344"/>
              <a:gd name="connsiteY5" fmla="*/ 0 h 222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2224314">
                <a:moveTo>
                  <a:pt x="682172" y="0"/>
                </a:moveTo>
                <a:cubicBezTo>
                  <a:pt x="1058925" y="0"/>
                  <a:pt x="1364344" y="305419"/>
                  <a:pt x="1364344" y="682172"/>
                </a:cubicBezTo>
                <a:lnTo>
                  <a:pt x="1364344" y="2224314"/>
                </a:lnTo>
                <a:lnTo>
                  <a:pt x="0" y="2224314"/>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任意多边形 20"/>
          <p:cNvSpPr/>
          <p:nvPr/>
        </p:nvSpPr>
        <p:spPr>
          <a:xfrm flipV="1">
            <a:off x="1364343" y="-1388"/>
            <a:ext cx="1357083" cy="1461888"/>
          </a:xfrm>
          <a:custGeom>
            <a:avLst/>
            <a:gdLst>
              <a:gd name="connsiteX0" fmla="*/ 682172 w 1364344"/>
              <a:gd name="connsiteY0" fmla="*/ 0 h 1742167"/>
              <a:gd name="connsiteX1" fmla="*/ 1364344 w 1364344"/>
              <a:gd name="connsiteY1" fmla="*/ 682172 h 1742167"/>
              <a:gd name="connsiteX2" fmla="*/ 1364344 w 1364344"/>
              <a:gd name="connsiteY2" fmla="*/ 1742167 h 1742167"/>
              <a:gd name="connsiteX3" fmla="*/ 0 w 1364344"/>
              <a:gd name="connsiteY3" fmla="*/ 1742167 h 1742167"/>
              <a:gd name="connsiteX4" fmla="*/ 0 w 1364344"/>
              <a:gd name="connsiteY4" fmla="*/ 682172 h 1742167"/>
              <a:gd name="connsiteX5" fmla="*/ 682172 w 1364344"/>
              <a:gd name="connsiteY5" fmla="*/ 0 h 174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742167">
                <a:moveTo>
                  <a:pt x="682172" y="0"/>
                </a:moveTo>
                <a:cubicBezTo>
                  <a:pt x="1058925" y="0"/>
                  <a:pt x="1364344" y="305419"/>
                  <a:pt x="1364344" y="682172"/>
                </a:cubicBezTo>
                <a:lnTo>
                  <a:pt x="1364344" y="1742167"/>
                </a:lnTo>
                <a:lnTo>
                  <a:pt x="0" y="1742167"/>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25"/>
          <p:cNvSpPr/>
          <p:nvPr/>
        </p:nvSpPr>
        <p:spPr>
          <a:xfrm flipV="1">
            <a:off x="4093030" y="-1388"/>
            <a:ext cx="1364339" cy="2229230"/>
          </a:xfrm>
          <a:custGeom>
            <a:avLst/>
            <a:gdLst>
              <a:gd name="connsiteX0" fmla="*/ 682172 w 1364345"/>
              <a:gd name="connsiteY0" fmla="*/ 0 h 1988910"/>
              <a:gd name="connsiteX1" fmla="*/ 1364345 w 1364345"/>
              <a:gd name="connsiteY1" fmla="*/ 682172 h 1988910"/>
              <a:gd name="connsiteX2" fmla="*/ 1364344 w 1364345"/>
              <a:gd name="connsiteY2" fmla="*/ 1988910 h 1988910"/>
              <a:gd name="connsiteX3" fmla="*/ 0 w 1364345"/>
              <a:gd name="connsiteY3" fmla="*/ 1988910 h 1988910"/>
              <a:gd name="connsiteX4" fmla="*/ 0 w 1364345"/>
              <a:gd name="connsiteY4" fmla="*/ 682172 h 1988910"/>
              <a:gd name="connsiteX5" fmla="*/ 682172 w 1364345"/>
              <a:gd name="connsiteY5" fmla="*/ 0 h 1988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5" h="1988910">
                <a:moveTo>
                  <a:pt x="682172" y="0"/>
                </a:moveTo>
                <a:cubicBezTo>
                  <a:pt x="1058925" y="0"/>
                  <a:pt x="1364345" y="305419"/>
                  <a:pt x="1364345" y="682172"/>
                </a:cubicBezTo>
                <a:lnTo>
                  <a:pt x="1364344" y="1988910"/>
                </a:lnTo>
                <a:lnTo>
                  <a:pt x="0" y="1988910"/>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27"/>
          <p:cNvSpPr/>
          <p:nvPr/>
        </p:nvSpPr>
        <p:spPr>
          <a:xfrm flipV="1">
            <a:off x="5457374" y="0"/>
            <a:ext cx="1364343" cy="1568673"/>
          </a:xfrm>
          <a:custGeom>
            <a:avLst/>
            <a:gdLst>
              <a:gd name="connsiteX0" fmla="*/ 682171 w 1364343"/>
              <a:gd name="connsiteY0" fmla="*/ 0 h 1680482"/>
              <a:gd name="connsiteX1" fmla="*/ 1364343 w 1364343"/>
              <a:gd name="connsiteY1" fmla="*/ 682172 h 1680482"/>
              <a:gd name="connsiteX2" fmla="*/ 1364343 w 1364343"/>
              <a:gd name="connsiteY2" fmla="*/ 1680482 h 1680482"/>
              <a:gd name="connsiteX3" fmla="*/ 0 w 1364343"/>
              <a:gd name="connsiteY3" fmla="*/ 1680482 h 1680482"/>
              <a:gd name="connsiteX4" fmla="*/ 0 w 1364343"/>
              <a:gd name="connsiteY4" fmla="*/ 682172 h 1680482"/>
              <a:gd name="connsiteX5" fmla="*/ 682171 w 1364343"/>
              <a:gd name="connsiteY5" fmla="*/ 0 h 168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3" h="1680482">
                <a:moveTo>
                  <a:pt x="682171" y="0"/>
                </a:moveTo>
                <a:cubicBezTo>
                  <a:pt x="1058924" y="0"/>
                  <a:pt x="1364343" y="305419"/>
                  <a:pt x="1364343" y="682172"/>
                </a:cubicBezTo>
                <a:lnTo>
                  <a:pt x="1364343" y="1680482"/>
                </a:lnTo>
                <a:lnTo>
                  <a:pt x="0" y="1680482"/>
                </a:lnTo>
                <a:lnTo>
                  <a:pt x="0" y="682172"/>
                </a:lnTo>
                <a:cubicBezTo>
                  <a:pt x="0" y="305419"/>
                  <a:pt x="305418" y="0"/>
                  <a:pt x="68217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29"/>
          <p:cNvSpPr/>
          <p:nvPr/>
        </p:nvSpPr>
        <p:spPr>
          <a:xfrm flipV="1">
            <a:off x="6821715" y="-1389"/>
            <a:ext cx="1364344" cy="2229231"/>
          </a:xfrm>
          <a:custGeom>
            <a:avLst/>
            <a:gdLst>
              <a:gd name="connsiteX0" fmla="*/ 682172 w 1364344"/>
              <a:gd name="connsiteY0" fmla="*/ 0 h 1742167"/>
              <a:gd name="connsiteX1" fmla="*/ 1364344 w 1364344"/>
              <a:gd name="connsiteY1" fmla="*/ 682172 h 1742167"/>
              <a:gd name="connsiteX2" fmla="*/ 1364344 w 1364344"/>
              <a:gd name="connsiteY2" fmla="*/ 1742167 h 1742167"/>
              <a:gd name="connsiteX3" fmla="*/ 0 w 1364344"/>
              <a:gd name="connsiteY3" fmla="*/ 1742167 h 1742167"/>
              <a:gd name="connsiteX4" fmla="*/ 0 w 1364344"/>
              <a:gd name="connsiteY4" fmla="*/ 682172 h 1742167"/>
              <a:gd name="connsiteX5" fmla="*/ 682172 w 1364344"/>
              <a:gd name="connsiteY5" fmla="*/ 0 h 174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742167">
                <a:moveTo>
                  <a:pt x="682172" y="0"/>
                </a:moveTo>
                <a:cubicBezTo>
                  <a:pt x="1058925" y="0"/>
                  <a:pt x="1364344" y="305419"/>
                  <a:pt x="1364344" y="682172"/>
                </a:cubicBezTo>
                <a:lnTo>
                  <a:pt x="1364344" y="1742167"/>
                </a:lnTo>
                <a:lnTo>
                  <a:pt x="0" y="1742167"/>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31"/>
          <p:cNvSpPr/>
          <p:nvPr/>
        </p:nvSpPr>
        <p:spPr>
          <a:xfrm flipV="1">
            <a:off x="8186057" y="-1389"/>
            <a:ext cx="1364345" cy="1939724"/>
          </a:xfrm>
          <a:custGeom>
            <a:avLst/>
            <a:gdLst>
              <a:gd name="connsiteX0" fmla="*/ 682172 w 1364344"/>
              <a:gd name="connsiteY0" fmla="*/ 0 h 2424338"/>
              <a:gd name="connsiteX1" fmla="*/ 1364344 w 1364344"/>
              <a:gd name="connsiteY1" fmla="*/ 682172 h 2424338"/>
              <a:gd name="connsiteX2" fmla="*/ 1364343 w 1364344"/>
              <a:gd name="connsiteY2" fmla="*/ 2424338 h 2424338"/>
              <a:gd name="connsiteX3" fmla="*/ 0 w 1364344"/>
              <a:gd name="connsiteY3" fmla="*/ 2424338 h 2424338"/>
              <a:gd name="connsiteX4" fmla="*/ 0 w 1364344"/>
              <a:gd name="connsiteY4" fmla="*/ 682172 h 2424338"/>
              <a:gd name="connsiteX5" fmla="*/ 682172 w 1364344"/>
              <a:gd name="connsiteY5" fmla="*/ 0 h 242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2424338">
                <a:moveTo>
                  <a:pt x="682172" y="0"/>
                </a:moveTo>
                <a:cubicBezTo>
                  <a:pt x="1058925" y="0"/>
                  <a:pt x="1364344" y="305419"/>
                  <a:pt x="1364344" y="682172"/>
                </a:cubicBezTo>
                <a:lnTo>
                  <a:pt x="1364343" y="2424338"/>
                </a:lnTo>
                <a:lnTo>
                  <a:pt x="0" y="2424338"/>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33"/>
          <p:cNvSpPr/>
          <p:nvPr/>
        </p:nvSpPr>
        <p:spPr>
          <a:xfrm flipV="1">
            <a:off x="9550401" y="-1388"/>
            <a:ext cx="1364344" cy="1461887"/>
          </a:xfrm>
          <a:custGeom>
            <a:avLst/>
            <a:gdLst>
              <a:gd name="connsiteX0" fmla="*/ 682172 w 1364344"/>
              <a:gd name="connsiteY0" fmla="*/ 0 h 1762577"/>
              <a:gd name="connsiteX1" fmla="*/ 1364344 w 1364344"/>
              <a:gd name="connsiteY1" fmla="*/ 682172 h 1762577"/>
              <a:gd name="connsiteX2" fmla="*/ 1364343 w 1364344"/>
              <a:gd name="connsiteY2" fmla="*/ 1762577 h 1762577"/>
              <a:gd name="connsiteX3" fmla="*/ 0 w 1364344"/>
              <a:gd name="connsiteY3" fmla="*/ 1762577 h 1762577"/>
              <a:gd name="connsiteX4" fmla="*/ 0 w 1364344"/>
              <a:gd name="connsiteY4" fmla="*/ 682172 h 1762577"/>
              <a:gd name="connsiteX5" fmla="*/ 682172 w 1364344"/>
              <a:gd name="connsiteY5" fmla="*/ 0 h 17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762577">
                <a:moveTo>
                  <a:pt x="682172" y="0"/>
                </a:moveTo>
                <a:cubicBezTo>
                  <a:pt x="1058925" y="0"/>
                  <a:pt x="1364344" y="305419"/>
                  <a:pt x="1364344" y="682172"/>
                </a:cubicBezTo>
                <a:lnTo>
                  <a:pt x="1364343" y="1762577"/>
                </a:lnTo>
                <a:lnTo>
                  <a:pt x="0" y="1762577"/>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35"/>
          <p:cNvSpPr/>
          <p:nvPr/>
        </p:nvSpPr>
        <p:spPr>
          <a:xfrm flipV="1">
            <a:off x="10914743" y="-1"/>
            <a:ext cx="1277257" cy="1932183"/>
          </a:xfrm>
          <a:custGeom>
            <a:avLst/>
            <a:gdLst>
              <a:gd name="connsiteX0" fmla="*/ 682172 w 1364344"/>
              <a:gd name="connsiteY0" fmla="*/ 0 h 1900916"/>
              <a:gd name="connsiteX1" fmla="*/ 1364344 w 1364344"/>
              <a:gd name="connsiteY1" fmla="*/ 682172 h 1900916"/>
              <a:gd name="connsiteX2" fmla="*/ 1364344 w 1364344"/>
              <a:gd name="connsiteY2" fmla="*/ 1900916 h 1900916"/>
              <a:gd name="connsiteX3" fmla="*/ 0 w 1364344"/>
              <a:gd name="connsiteY3" fmla="*/ 1900916 h 1900916"/>
              <a:gd name="connsiteX4" fmla="*/ 0 w 1364344"/>
              <a:gd name="connsiteY4" fmla="*/ 682172 h 1900916"/>
              <a:gd name="connsiteX5" fmla="*/ 682172 w 1364344"/>
              <a:gd name="connsiteY5" fmla="*/ 0 h 190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900916">
                <a:moveTo>
                  <a:pt x="682172" y="0"/>
                </a:moveTo>
                <a:cubicBezTo>
                  <a:pt x="1058925" y="0"/>
                  <a:pt x="1364344" y="305419"/>
                  <a:pt x="1364344" y="682172"/>
                </a:cubicBezTo>
                <a:lnTo>
                  <a:pt x="1364344" y="1900916"/>
                </a:lnTo>
                <a:lnTo>
                  <a:pt x="0" y="1900916"/>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31"/>
          <p:cNvSpPr/>
          <p:nvPr/>
        </p:nvSpPr>
        <p:spPr>
          <a:xfrm flipV="1">
            <a:off x="2721427" y="-7541"/>
            <a:ext cx="1364345" cy="1939724"/>
          </a:xfrm>
          <a:custGeom>
            <a:avLst/>
            <a:gdLst>
              <a:gd name="connsiteX0" fmla="*/ 682172 w 1364344"/>
              <a:gd name="connsiteY0" fmla="*/ 0 h 2424338"/>
              <a:gd name="connsiteX1" fmla="*/ 1364344 w 1364344"/>
              <a:gd name="connsiteY1" fmla="*/ 682172 h 2424338"/>
              <a:gd name="connsiteX2" fmla="*/ 1364343 w 1364344"/>
              <a:gd name="connsiteY2" fmla="*/ 2424338 h 2424338"/>
              <a:gd name="connsiteX3" fmla="*/ 0 w 1364344"/>
              <a:gd name="connsiteY3" fmla="*/ 2424338 h 2424338"/>
              <a:gd name="connsiteX4" fmla="*/ 0 w 1364344"/>
              <a:gd name="connsiteY4" fmla="*/ 682172 h 2424338"/>
              <a:gd name="connsiteX5" fmla="*/ 682172 w 1364344"/>
              <a:gd name="connsiteY5" fmla="*/ 0 h 242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2424338">
                <a:moveTo>
                  <a:pt x="682172" y="0"/>
                </a:moveTo>
                <a:cubicBezTo>
                  <a:pt x="1058925" y="0"/>
                  <a:pt x="1364344" y="305419"/>
                  <a:pt x="1364344" y="682172"/>
                </a:cubicBezTo>
                <a:lnTo>
                  <a:pt x="1364343" y="2424338"/>
                </a:lnTo>
                <a:lnTo>
                  <a:pt x="0" y="2424338"/>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838200" y="4359277"/>
            <a:ext cx="10515600" cy="1192211"/>
          </a:xfrm>
        </p:spPr>
        <p:txBody>
          <a:bodyPr anchor="t">
            <a:normAutofit/>
          </a:bodyPr>
          <a:lstStyle>
            <a:lvl1pPr algn="ctr">
              <a:defRPr sz="4800"/>
            </a:lvl1pPr>
          </a:lstStyle>
          <a:p>
            <a:r>
              <a:rPr lang="zh-CN" altLang="en-US" dirty="0"/>
              <a:t>单击此处编辑母版标题样式</a:t>
            </a:r>
            <a:endParaRPr lang="zh-CN" altLang="en-US" dirty="0"/>
          </a:p>
        </p:txBody>
      </p:sp>
      <p:sp>
        <p:nvSpPr>
          <p:cNvPr id="3" name="文本占位符 2"/>
          <p:cNvSpPr>
            <a:spLocks noGrp="1"/>
          </p:cNvSpPr>
          <p:nvPr>
            <p:ph type="body" idx="1" hasCustomPrompt="1"/>
          </p:nvPr>
        </p:nvSpPr>
        <p:spPr>
          <a:xfrm>
            <a:off x="838200" y="2552701"/>
            <a:ext cx="10515600" cy="1781176"/>
          </a:xfrm>
        </p:spPr>
        <p:txBody>
          <a:bodyPr anchor="ctr">
            <a:normAutofit/>
          </a:bodyPr>
          <a:lstStyle>
            <a:lvl1pPr marL="0" indent="0" algn="ctr">
              <a:buNone/>
              <a:defRPr sz="9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文本</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extLst>
              <a:ext uri="{28A0092B-C50C-407E-A947-70E740481C1C}">
                <a14:useLocalDpi xmlns:a14="http://schemas.microsoft.com/office/drawing/2010/main" val="0"/>
              </a:ext>
            </a:extLst>
          </a:blip>
          <a:srcRect l="49269"/>
          <a:stretch>
            <a:fillRect/>
          </a:stretch>
        </p:blipFill>
        <p:spPr>
          <a:xfrm>
            <a:off x="0" y="944663"/>
            <a:ext cx="6096000" cy="4968671"/>
          </a:xfrm>
          <a:prstGeom prst="rect">
            <a:avLst/>
          </a:prstGeom>
        </p:spPr>
      </p:pic>
      <p:sp>
        <p:nvSpPr>
          <p:cNvPr id="2" name="标题 1"/>
          <p:cNvSpPr>
            <a:spLocks noGrp="1"/>
          </p:cNvSpPr>
          <p:nvPr>
            <p:ph type="title" hasCustomPrompt="1"/>
          </p:nvPr>
        </p:nvSpPr>
        <p:spPr>
          <a:xfrm>
            <a:off x="4038600" y="2240359"/>
            <a:ext cx="7315200" cy="2377281"/>
          </a:xfrm>
        </p:spPr>
        <p:txBody>
          <a:bodyPr anchor="ctr">
            <a:normAutofit/>
          </a:bodyPr>
          <a:lstStyle>
            <a:lvl1pPr algn="r">
              <a:defRPr sz="9600"/>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7" y="457200"/>
            <a:ext cx="4165200" cy="1600200"/>
          </a:xfrm>
        </p:spPr>
        <p:txBody>
          <a:bodyPr anchor="t" anchorCtr="0">
            <a:normAutofit/>
          </a:bodyPr>
          <a:lstStyle>
            <a:lvl1pPr>
              <a:defRPr sz="3600"/>
            </a:lvl1pPr>
          </a:lstStyle>
          <a:p>
            <a:r>
              <a:rPr lang="zh-CN" altLang="en-US" dirty="0"/>
              <a:t>单击此处编辑母版标题样式</a:t>
            </a:r>
            <a:endParaRPr lang="zh-CN" altLang="en-US" dirty="0"/>
          </a:p>
        </p:txBody>
      </p:sp>
      <p:sp>
        <p:nvSpPr>
          <p:cNvPr id="3" name="图片占位符 2"/>
          <p:cNvSpPr>
            <a:spLocks noGrp="1" noChangeAspect="1"/>
          </p:cNvSpPr>
          <p:nvPr>
            <p:ph type="pic" idx="1"/>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4.xml"/><Relationship Id="rId12" Type="http://schemas.openxmlformats.org/officeDocument/2006/relationships/tags" Target="../tags/tag3.xml"/><Relationship Id="rId11" Type="http://schemas.openxmlformats.org/officeDocument/2006/relationships/tags" Target="../tags/tag2.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bg1"/>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bg1"/>
                </a:solidFill>
              </a:defRPr>
            </a:lvl1pPr>
          </a:lstStyle>
          <a:p>
            <a:fld id="{49AE70B2-8BF9-45C0-BB95-33D1B9D3A854}" type="slidenum">
              <a:rPr lang="zh-CN" altLang="en-US" smtClean="0"/>
            </a:fld>
            <a:endParaRPr lang="zh-CN" altLang="en-US"/>
          </a:p>
        </p:txBody>
      </p:sp>
      <p:sp>
        <p:nvSpPr>
          <p:cNvPr id="7"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8" Type="http://schemas.openxmlformats.org/officeDocument/2006/relationships/vmlDrawing" Target="../drawings/vmlDrawing5.vml"/><Relationship Id="rId7" Type="http://schemas.openxmlformats.org/officeDocument/2006/relationships/slideLayout" Target="../slideLayouts/slideLayout2.xml"/><Relationship Id="rId6" Type="http://schemas.openxmlformats.org/officeDocument/2006/relationships/tags" Target="../tags/tag16.xml"/><Relationship Id="rId5" Type="http://schemas.openxmlformats.org/officeDocument/2006/relationships/oleObject" Target="../embeddings/oleObject13.bin"/><Relationship Id="rId4" Type="http://schemas.openxmlformats.org/officeDocument/2006/relationships/image" Target="../media/image14.wmf"/><Relationship Id="rId3" Type="http://schemas.openxmlformats.org/officeDocument/2006/relationships/oleObject" Target="../embeddings/oleObject12.bin"/><Relationship Id="rId2" Type="http://schemas.openxmlformats.org/officeDocument/2006/relationships/image" Target="../media/image13.wmf"/><Relationship Id="rId1"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5" Type="http://schemas.openxmlformats.org/officeDocument/2006/relationships/vmlDrawing" Target="../drawings/vmlDrawing6.vml"/><Relationship Id="rId4" Type="http://schemas.openxmlformats.org/officeDocument/2006/relationships/slideLayout" Target="../slideLayouts/slideLayout2.xml"/><Relationship Id="rId3" Type="http://schemas.openxmlformats.org/officeDocument/2006/relationships/tags" Target="../tags/tag18.xml"/><Relationship Id="rId2" Type="http://schemas.openxmlformats.org/officeDocument/2006/relationships/image" Target="../media/image15.wmf"/><Relationship Id="rId1"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4.xml.rels><?xml version="1.0" encoding="UTF-8" standalone="yes"?>
<Relationships xmlns="http://schemas.openxmlformats.org/package/2006/relationships"><Relationship Id="rId5" Type="http://schemas.openxmlformats.org/officeDocument/2006/relationships/vmlDrawing" Target="../drawings/vmlDrawing7.vml"/><Relationship Id="rId4" Type="http://schemas.openxmlformats.org/officeDocument/2006/relationships/slideLayout" Target="../slideLayouts/slideLayout2.xml"/><Relationship Id="rId3" Type="http://schemas.openxmlformats.org/officeDocument/2006/relationships/tags" Target="../tags/tag20.xml"/><Relationship Id="rId2" Type="http://schemas.openxmlformats.org/officeDocument/2006/relationships/image" Target="../media/image16.wmf"/><Relationship Id="rId1"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8.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24.xml"/><Relationship Id="rId7" Type="http://schemas.openxmlformats.org/officeDocument/2006/relationships/oleObject" Target="../embeddings/oleObject19.bin"/><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8.wmf"/><Relationship Id="rId3" Type="http://schemas.openxmlformats.org/officeDocument/2006/relationships/oleObject" Target="../embeddings/oleObject17.bin"/><Relationship Id="rId2" Type="http://schemas.openxmlformats.org/officeDocument/2006/relationships/image" Target="../media/image17.wmf"/><Relationship Id="rId10" Type="http://schemas.openxmlformats.org/officeDocument/2006/relationships/vmlDrawing" Target="../drawings/vmlDrawing8.vml"/><Relationship Id="rId1" Type="http://schemas.openxmlformats.org/officeDocument/2006/relationships/oleObject" Target="../embeddings/oleObject16.bin"/></Relationships>
</file>

<file path=ppt/slides/_rels/slide19.xml.rels><?xml version="1.0" encoding="UTF-8" standalone="yes"?>
<Relationships xmlns="http://schemas.openxmlformats.org/package/2006/relationships"><Relationship Id="rId9" Type="http://schemas.openxmlformats.org/officeDocument/2006/relationships/vmlDrawing" Target="../drawings/vmlDrawing9.vml"/><Relationship Id="rId8" Type="http://schemas.openxmlformats.org/officeDocument/2006/relationships/slideLayout" Target="../slideLayouts/slideLayout2.xml"/><Relationship Id="rId7" Type="http://schemas.openxmlformats.org/officeDocument/2006/relationships/tags" Target="../tags/tag25.x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image" Target="../media/image18.wmf"/><Relationship Id="rId3" Type="http://schemas.openxmlformats.org/officeDocument/2006/relationships/oleObject" Target="../embeddings/oleObject21.bin"/><Relationship Id="rId2" Type="http://schemas.openxmlformats.org/officeDocument/2006/relationships/image" Target="../media/image20.wmf"/><Relationship Id="rId1"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0.xml.rels><?xml version="1.0" encoding="UTF-8" standalone="yes"?>
<Relationships xmlns="http://schemas.openxmlformats.org/package/2006/relationships"><Relationship Id="rId5" Type="http://schemas.openxmlformats.org/officeDocument/2006/relationships/vmlDrawing" Target="../drawings/vmlDrawing10.vml"/><Relationship Id="rId4" Type="http://schemas.openxmlformats.org/officeDocument/2006/relationships/slideLayout" Target="../slideLayouts/slideLayout2.xml"/><Relationship Id="rId3" Type="http://schemas.openxmlformats.org/officeDocument/2006/relationships/tags" Target="../tags/tag26.xml"/><Relationship Id="rId2" Type="http://schemas.openxmlformats.org/officeDocument/2006/relationships/image" Target="../media/image21.wmf"/><Relationship Id="rId1" Type="http://schemas.openxmlformats.org/officeDocument/2006/relationships/oleObject" Target="../embeddings/oleObject24.bin"/></Relationships>
</file>

<file path=ppt/slides/_rels/slide21.xml.rels><?xml version="1.0" encoding="UTF-8" standalone="yes"?>
<Relationships xmlns="http://schemas.openxmlformats.org/package/2006/relationships"><Relationship Id="rId5" Type="http://schemas.openxmlformats.org/officeDocument/2006/relationships/vmlDrawing" Target="../drawings/vmlDrawing11.vml"/><Relationship Id="rId4" Type="http://schemas.openxmlformats.org/officeDocument/2006/relationships/slideLayout" Target="../slideLayouts/slideLayout2.xml"/><Relationship Id="rId3" Type="http://schemas.openxmlformats.org/officeDocument/2006/relationships/tags" Target="../tags/tag27.xml"/><Relationship Id="rId2" Type="http://schemas.openxmlformats.org/officeDocument/2006/relationships/image" Target="../media/image22.wmf"/><Relationship Id="rId1" Type="http://schemas.openxmlformats.org/officeDocument/2006/relationships/oleObject" Target="../embeddings/oleObject25.bin"/></Relationships>
</file>

<file path=ppt/slides/_rels/slide22.xml.rels><?xml version="1.0" encoding="UTF-8" standalone="yes"?>
<Relationships xmlns="http://schemas.openxmlformats.org/package/2006/relationships"><Relationship Id="rId7" Type="http://schemas.openxmlformats.org/officeDocument/2006/relationships/vmlDrawing" Target="../drawings/vmlDrawing12.vml"/><Relationship Id="rId6" Type="http://schemas.openxmlformats.org/officeDocument/2006/relationships/slideLayout" Target="../slideLayouts/slideLayout2.xml"/><Relationship Id="rId5" Type="http://schemas.openxmlformats.org/officeDocument/2006/relationships/tags" Target="../tags/tag28.xml"/><Relationship Id="rId4" Type="http://schemas.openxmlformats.org/officeDocument/2006/relationships/image" Target="../media/image24.wmf"/><Relationship Id="rId3" Type="http://schemas.openxmlformats.org/officeDocument/2006/relationships/oleObject" Target="../embeddings/oleObject27.bin"/><Relationship Id="rId2" Type="http://schemas.openxmlformats.org/officeDocument/2006/relationships/image" Target="../media/image23.wmf"/><Relationship Id="rId1" Type="http://schemas.openxmlformats.org/officeDocument/2006/relationships/oleObject" Target="../embeddings/oleObject26.bin"/></Relationships>
</file>

<file path=ppt/slides/_rels/slide23.xml.rels><?xml version="1.0" encoding="UTF-8" standalone="yes"?>
<Relationships xmlns="http://schemas.openxmlformats.org/package/2006/relationships"><Relationship Id="rId9" Type="http://schemas.openxmlformats.org/officeDocument/2006/relationships/oleObject" Target="../embeddings/oleObject32.bin"/><Relationship Id="rId8" Type="http://schemas.openxmlformats.org/officeDocument/2006/relationships/image" Target="../media/image28.wmf"/><Relationship Id="rId7" Type="http://schemas.openxmlformats.org/officeDocument/2006/relationships/oleObject" Target="../embeddings/oleObject31.bin"/><Relationship Id="rId6" Type="http://schemas.openxmlformats.org/officeDocument/2006/relationships/image" Target="../media/image27.wmf"/><Relationship Id="rId5" Type="http://schemas.openxmlformats.org/officeDocument/2006/relationships/oleObject" Target="../embeddings/oleObject30.bin"/><Relationship Id="rId4" Type="http://schemas.openxmlformats.org/officeDocument/2006/relationships/image" Target="../media/image26.wmf"/><Relationship Id="rId3" Type="http://schemas.openxmlformats.org/officeDocument/2006/relationships/oleObject" Target="../embeddings/oleObject29.bin"/><Relationship Id="rId2" Type="http://schemas.openxmlformats.org/officeDocument/2006/relationships/image" Target="../media/image25.wmf"/><Relationship Id="rId13" Type="http://schemas.openxmlformats.org/officeDocument/2006/relationships/vmlDrawing" Target="../drawings/vmlDrawing13.vml"/><Relationship Id="rId12" Type="http://schemas.openxmlformats.org/officeDocument/2006/relationships/slideLayout" Target="../slideLayouts/slideLayout2.xml"/><Relationship Id="rId11" Type="http://schemas.openxmlformats.org/officeDocument/2006/relationships/tags" Target="../tags/tag29.xml"/><Relationship Id="rId10" Type="http://schemas.openxmlformats.org/officeDocument/2006/relationships/image" Target="../media/image29.wmf"/><Relationship Id="rId1" Type="http://schemas.openxmlformats.org/officeDocument/2006/relationships/oleObject" Target="../embeddings/oleObject28.bin"/></Relationships>
</file>

<file path=ppt/slides/_rels/slide24.xml.rels><?xml version="1.0" encoding="UTF-8" standalone="yes"?>
<Relationships xmlns="http://schemas.openxmlformats.org/package/2006/relationships"><Relationship Id="rId5" Type="http://schemas.openxmlformats.org/officeDocument/2006/relationships/vmlDrawing" Target="../drawings/vmlDrawing14.vml"/><Relationship Id="rId4" Type="http://schemas.openxmlformats.org/officeDocument/2006/relationships/slideLayout" Target="../slideLayouts/slideLayout2.xml"/><Relationship Id="rId3" Type="http://schemas.openxmlformats.org/officeDocument/2006/relationships/tags" Target="../tags/tag30.xml"/><Relationship Id="rId2" Type="http://schemas.openxmlformats.org/officeDocument/2006/relationships/image" Target="../media/image30.wmf"/><Relationship Id="rId1" Type="http://schemas.openxmlformats.org/officeDocument/2006/relationships/oleObject" Target="../embeddings/oleObject33.bin"/></Relationships>
</file>

<file path=ppt/slides/_rels/slide25.xml.rels><?xml version="1.0" encoding="UTF-8" standalone="yes"?>
<Relationships xmlns="http://schemas.openxmlformats.org/package/2006/relationships"><Relationship Id="rId5" Type="http://schemas.openxmlformats.org/officeDocument/2006/relationships/vmlDrawing" Target="../drawings/vmlDrawing15.vml"/><Relationship Id="rId4" Type="http://schemas.openxmlformats.org/officeDocument/2006/relationships/slideLayout" Target="../slideLayouts/slideLayout2.xml"/><Relationship Id="rId3" Type="http://schemas.openxmlformats.org/officeDocument/2006/relationships/tags" Target="../tags/tag31.xml"/><Relationship Id="rId2" Type="http://schemas.openxmlformats.org/officeDocument/2006/relationships/image" Target="../media/image31.wmf"/><Relationship Id="rId1" Type="http://schemas.openxmlformats.org/officeDocument/2006/relationships/oleObject" Target="../embeddings/oleObject34.bin"/></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7.xml.rels><?xml version="1.0" encoding="UTF-8" standalone="yes"?>
<Relationships xmlns="http://schemas.openxmlformats.org/package/2006/relationships"><Relationship Id="rId5" Type="http://schemas.openxmlformats.org/officeDocument/2006/relationships/vmlDrawing" Target="../drawings/vmlDrawing16.vml"/><Relationship Id="rId4" Type="http://schemas.openxmlformats.org/officeDocument/2006/relationships/slideLayout" Target="../slideLayouts/slideLayout2.xml"/><Relationship Id="rId3" Type="http://schemas.openxmlformats.org/officeDocument/2006/relationships/tags" Target="../tags/tag33.xml"/><Relationship Id="rId2" Type="http://schemas.openxmlformats.org/officeDocument/2006/relationships/image" Target="../media/image32.wmf"/><Relationship Id="rId1" Type="http://schemas.openxmlformats.org/officeDocument/2006/relationships/oleObject" Target="../embeddings/oleObject35.bin"/></Relationships>
</file>

<file path=ppt/slides/_rels/slide28.xml.rels><?xml version="1.0" encoding="UTF-8" standalone="yes"?>
<Relationships xmlns="http://schemas.openxmlformats.org/package/2006/relationships"><Relationship Id="rId9" Type="http://schemas.openxmlformats.org/officeDocument/2006/relationships/tags" Target="../tags/tag34.xml"/><Relationship Id="rId8" Type="http://schemas.openxmlformats.org/officeDocument/2006/relationships/image" Target="../media/image36.wmf"/><Relationship Id="rId7" Type="http://schemas.openxmlformats.org/officeDocument/2006/relationships/oleObject" Target="../embeddings/oleObject39.bin"/><Relationship Id="rId6" Type="http://schemas.openxmlformats.org/officeDocument/2006/relationships/image" Target="../media/image35.wmf"/><Relationship Id="rId5" Type="http://schemas.openxmlformats.org/officeDocument/2006/relationships/oleObject" Target="../embeddings/oleObject38.bin"/><Relationship Id="rId4" Type="http://schemas.openxmlformats.org/officeDocument/2006/relationships/image" Target="../media/image34.wmf"/><Relationship Id="rId3" Type="http://schemas.openxmlformats.org/officeDocument/2006/relationships/oleObject" Target="../embeddings/oleObject37.bin"/><Relationship Id="rId2" Type="http://schemas.openxmlformats.org/officeDocument/2006/relationships/image" Target="../media/image33.wmf"/><Relationship Id="rId11" Type="http://schemas.openxmlformats.org/officeDocument/2006/relationships/vmlDrawing" Target="../drawings/vmlDrawing17.vml"/><Relationship Id="rId10" Type="http://schemas.openxmlformats.org/officeDocument/2006/relationships/slideLayout" Target="../slideLayouts/slideLayout2.xml"/><Relationship Id="rId1" Type="http://schemas.openxmlformats.org/officeDocument/2006/relationships/oleObject" Target="../embeddings/oleObject36.bin"/></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0.xml.rels><?xml version="1.0" encoding="UTF-8" standalone="yes"?>
<Relationships xmlns="http://schemas.openxmlformats.org/package/2006/relationships"><Relationship Id="rId9" Type="http://schemas.openxmlformats.org/officeDocument/2006/relationships/oleObject" Target="../embeddings/oleObject44.bin"/><Relationship Id="rId8" Type="http://schemas.openxmlformats.org/officeDocument/2006/relationships/image" Target="../media/image40.wmf"/><Relationship Id="rId7" Type="http://schemas.openxmlformats.org/officeDocument/2006/relationships/oleObject" Target="../embeddings/oleObject43.bin"/><Relationship Id="rId6" Type="http://schemas.openxmlformats.org/officeDocument/2006/relationships/image" Target="../media/image39.wmf"/><Relationship Id="rId5" Type="http://schemas.openxmlformats.org/officeDocument/2006/relationships/oleObject" Target="../embeddings/oleObject42.bin"/><Relationship Id="rId4" Type="http://schemas.openxmlformats.org/officeDocument/2006/relationships/image" Target="../media/image38.wmf"/><Relationship Id="rId3" Type="http://schemas.openxmlformats.org/officeDocument/2006/relationships/oleObject" Target="../embeddings/oleObject41.bin"/><Relationship Id="rId2" Type="http://schemas.openxmlformats.org/officeDocument/2006/relationships/image" Target="../media/image37.wmf"/><Relationship Id="rId13" Type="http://schemas.openxmlformats.org/officeDocument/2006/relationships/vmlDrawing" Target="../drawings/vmlDrawing18.vml"/><Relationship Id="rId12" Type="http://schemas.openxmlformats.org/officeDocument/2006/relationships/slideLayout" Target="../slideLayouts/slideLayout2.xml"/><Relationship Id="rId11" Type="http://schemas.openxmlformats.org/officeDocument/2006/relationships/tags" Target="../tags/tag36.xml"/><Relationship Id="rId10" Type="http://schemas.openxmlformats.org/officeDocument/2006/relationships/image" Target="../media/image41.wmf"/><Relationship Id="rId1" Type="http://schemas.openxmlformats.org/officeDocument/2006/relationships/oleObject" Target="../embeddings/oleObject40.bin"/></Relationships>
</file>

<file path=ppt/slides/_rels/slide31.xml.rels><?xml version="1.0" encoding="UTF-8" standalone="yes"?>
<Relationships xmlns="http://schemas.openxmlformats.org/package/2006/relationships"><Relationship Id="rId9" Type="http://schemas.openxmlformats.org/officeDocument/2006/relationships/oleObject" Target="../embeddings/oleObject49.bin"/><Relationship Id="rId8" Type="http://schemas.openxmlformats.org/officeDocument/2006/relationships/image" Target="../media/image44.wmf"/><Relationship Id="rId7" Type="http://schemas.openxmlformats.org/officeDocument/2006/relationships/oleObject" Target="../embeddings/oleObject48.bin"/><Relationship Id="rId6" Type="http://schemas.openxmlformats.org/officeDocument/2006/relationships/image" Target="../media/image38.wmf"/><Relationship Id="rId5" Type="http://schemas.openxmlformats.org/officeDocument/2006/relationships/oleObject" Target="../embeddings/oleObject47.bin"/><Relationship Id="rId4" Type="http://schemas.openxmlformats.org/officeDocument/2006/relationships/image" Target="../media/image43.wmf"/><Relationship Id="rId3" Type="http://schemas.openxmlformats.org/officeDocument/2006/relationships/oleObject" Target="../embeddings/oleObject46.bin"/><Relationship Id="rId2" Type="http://schemas.openxmlformats.org/officeDocument/2006/relationships/image" Target="../media/image42.wmf"/><Relationship Id="rId15" Type="http://schemas.openxmlformats.org/officeDocument/2006/relationships/vmlDrawing" Target="../drawings/vmlDrawing19.vml"/><Relationship Id="rId14" Type="http://schemas.openxmlformats.org/officeDocument/2006/relationships/slideLayout" Target="../slideLayouts/slideLayout2.xml"/><Relationship Id="rId13" Type="http://schemas.openxmlformats.org/officeDocument/2006/relationships/tags" Target="../tags/tag37.xml"/><Relationship Id="rId12" Type="http://schemas.openxmlformats.org/officeDocument/2006/relationships/image" Target="../media/image46.wmf"/><Relationship Id="rId11" Type="http://schemas.openxmlformats.org/officeDocument/2006/relationships/oleObject" Target="../embeddings/oleObject50.bin"/><Relationship Id="rId10" Type="http://schemas.openxmlformats.org/officeDocument/2006/relationships/image" Target="../media/image45.wmf"/><Relationship Id="rId1" Type="http://schemas.openxmlformats.org/officeDocument/2006/relationships/oleObject" Target="../embeddings/oleObject45.bin"/></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4.xml.rels><?xml version="1.0" encoding="UTF-8" standalone="yes"?>
<Relationships xmlns="http://schemas.openxmlformats.org/package/2006/relationships"><Relationship Id="rId9" Type="http://schemas.openxmlformats.org/officeDocument/2006/relationships/image" Target="../media/image51.wmf"/><Relationship Id="rId8" Type="http://schemas.openxmlformats.org/officeDocument/2006/relationships/oleObject" Target="../embeddings/oleObject54.bin"/><Relationship Id="rId7" Type="http://schemas.openxmlformats.org/officeDocument/2006/relationships/image" Target="../media/image50.wmf"/><Relationship Id="rId6" Type="http://schemas.openxmlformats.org/officeDocument/2006/relationships/oleObject" Target="../embeddings/oleObject53.bin"/><Relationship Id="rId5" Type="http://schemas.openxmlformats.org/officeDocument/2006/relationships/image" Target="../media/image49.wmf"/><Relationship Id="rId4" Type="http://schemas.openxmlformats.org/officeDocument/2006/relationships/oleObject" Target="../embeddings/oleObject52.bin"/><Relationship Id="rId33" Type="http://schemas.openxmlformats.org/officeDocument/2006/relationships/vmlDrawing" Target="../drawings/vmlDrawing20.vml"/><Relationship Id="rId32" Type="http://schemas.openxmlformats.org/officeDocument/2006/relationships/slideLayout" Target="../slideLayouts/slideLayout2.xml"/><Relationship Id="rId31" Type="http://schemas.openxmlformats.org/officeDocument/2006/relationships/tags" Target="../tags/tag40.xml"/><Relationship Id="rId30" Type="http://schemas.openxmlformats.org/officeDocument/2006/relationships/oleObject" Target="../embeddings/oleObject68.bin"/><Relationship Id="rId3" Type="http://schemas.openxmlformats.org/officeDocument/2006/relationships/image" Target="../media/image48.wmf"/><Relationship Id="rId29" Type="http://schemas.openxmlformats.org/officeDocument/2006/relationships/oleObject" Target="../embeddings/oleObject67.bin"/><Relationship Id="rId28" Type="http://schemas.openxmlformats.org/officeDocument/2006/relationships/oleObject" Target="../embeddings/oleObject66.bin"/><Relationship Id="rId27" Type="http://schemas.openxmlformats.org/officeDocument/2006/relationships/oleObject" Target="../embeddings/oleObject65.bin"/><Relationship Id="rId26" Type="http://schemas.openxmlformats.org/officeDocument/2006/relationships/image" Target="../media/image58.wmf"/><Relationship Id="rId25" Type="http://schemas.openxmlformats.org/officeDocument/2006/relationships/oleObject" Target="../embeddings/oleObject64.bin"/><Relationship Id="rId24" Type="http://schemas.openxmlformats.org/officeDocument/2006/relationships/image" Target="../media/image57.wmf"/><Relationship Id="rId23" Type="http://schemas.openxmlformats.org/officeDocument/2006/relationships/oleObject" Target="../embeddings/oleObject63.bin"/><Relationship Id="rId22" Type="http://schemas.openxmlformats.org/officeDocument/2006/relationships/oleObject" Target="../embeddings/oleObject62.bin"/><Relationship Id="rId21" Type="http://schemas.openxmlformats.org/officeDocument/2006/relationships/image" Target="../media/image56.wmf"/><Relationship Id="rId20" Type="http://schemas.openxmlformats.org/officeDocument/2006/relationships/oleObject" Target="../embeddings/oleObject61.bin"/><Relationship Id="rId2" Type="http://schemas.openxmlformats.org/officeDocument/2006/relationships/oleObject" Target="../embeddings/oleObject51.bin"/><Relationship Id="rId19" Type="http://schemas.openxmlformats.org/officeDocument/2006/relationships/oleObject" Target="../embeddings/oleObject60.bin"/><Relationship Id="rId18" Type="http://schemas.openxmlformats.org/officeDocument/2006/relationships/image" Target="../media/image55.wmf"/><Relationship Id="rId17" Type="http://schemas.openxmlformats.org/officeDocument/2006/relationships/oleObject" Target="../embeddings/oleObject59.bin"/><Relationship Id="rId16" Type="http://schemas.openxmlformats.org/officeDocument/2006/relationships/image" Target="../media/image54.wmf"/><Relationship Id="rId15" Type="http://schemas.openxmlformats.org/officeDocument/2006/relationships/oleObject" Target="../embeddings/oleObject58.bin"/><Relationship Id="rId14" Type="http://schemas.openxmlformats.org/officeDocument/2006/relationships/image" Target="../media/image53.wmf"/><Relationship Id="rId13" Type="http://schemas.openxmlformats.org/officeDocument/2006/relationships/oleObject" Target="../embeddings/oleObject57.bin"/><Relationship Id="rId12" Type="http://schemas.openxmlformats.org/officeDocument/2006/relationships/image" Target="../media/image52.wmf"/><Relationship Id="rId11" Type="http://schemas.openxmlformats.org/officeDocument/2006/relationships/oleObject" Target="../embeddings/oleObject56.bin"/><Relationship Id="rId10" Type="http://schemas.openxmlformats.org/officeDocument/2006/relationships/oleObject" Target="../embeddings/oleObject55.bin"/><Relationship Id="rId1" Type="http://schemas.openxmlformats.org/officeDocument/2006/relationships/image" Target="../media/image47.GIF"/></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image" Target="../media/image59.png"/></Relationships>
</file>

<file path=ppt/slides/_rels/slide36.xml.rels><?xml version="1.0" encoding="UTF-8" standalone="yes"?>
<Relationships xmlns="http://schemas.openxmlformats.org/package/2006/relationships"><Relationship Id="rId9" Type="http://schemas.openxmlformats.org/officeDocument/2006/relationships/oleObject" Target="../embeddings/oleObject73.bin"/><Relationship Id="rId8" Type="http://schemas.openxmlformats.org/officeDocument/2006/relationships/image" Target="../media/image63.wmf"/><Relationship Id="rId7" Type="http://schemas.openxmlformats.org/officeDocument/2006/relationships/oleObject" Target="../embeddings/oleObject72.bin"/><Relationship Id="rId6" Type="http://schemas.openxmlformats.org/officeDocument/2006/relationships/image" Target="../media/image62.wmf"/><Relationship Id="rId5" Type="http://schemas.openxmlformats.org/officeDocument/2006/relationships/oleObject" Target="../embeddings/oleObject71.bin"/><Relationship Id="rId4" Type="http://schemas.openxmlformats.org/officeDocument/2006/relationships/image" Target="../media/image61.wmf"/><Relationship Id="rId3" Type="http://schemas.openxmlformats.org/officeDocument/2006/relationships/oleObject" Target="../embeddings/oleObject70.bin"/><Relationship Id="rId2" Type="http://schemas.openxmlformats.org/officeDocument/2006/relationships/image" Target="../media/image60.wmf"/><Relationship Id="rId14" Type="http://schemas.openxmlformats.org/officeDocument/2006/relationships/vmlDrawing" Target="../drawings/vmlDrawing21.vml"/><Relationship Id="rId13" Type="http://schemas.openxmlformats.org/officeDocument/2006/relationships/slideLayout" Target="../slideLayouts/slideLayout2.xml"/><Relationship Id="rId12" Type="http://schemas.openxmlformats.org/officeDocument/2006/relationships/tags" Target="../tags/tag42.xml"/><Relationship Id="rId11" Type="http://schemas.openxmlformats.org/officeDocument/2006/relationships/oleObject" Target="../embeddings/oleObject74.bin"/><Relationship Id="rId10" Type="http://schemas.openxmlformats.org/officeDocument/2006/relationships/image" Target="../media/image64.wmf"/><Relationship Id="rId1" Type="http://schemas.openxmlformats.org/officeDocument/2006/relationships/oleObject" Target="../embeddings/oleObject69.bin"/></Relationships>
</file>

<file path=ppt/slides/_rels/slide37.xml.rels><?xml version="1.0" encoding="UTF-8" standalone="yes"?>
<Relationships xmlns="http://schemas.openxmlformats.org/package/2006/relationships"><Relationship Id="rId9" Type="http://schemas.openxmlformats.org/officeDocument/2006/relationships/oleObject" Target="../embeddings/oleObject79.bin"/><Relationship Id="rId8" Type="http://schemas.openxmlformats.org/officeDocument/2006/relationships/image" Target="../media/image65.wmf"/><Relationship Id="rId7" Type="http://schemas.openxmlformats.org/officeDocument/2006/relationships/oleObject" Target="../embeddings/oleObject78.bin"/><Relationship Id="rId6" Type="http://schemas.openxmlformats.org/officeDocument/2006/relationships/image" Target="../media/image62.wmf"/><Relationship Id="rId5" Type="http://schemas.openxmlformats.org/officeDocument/2006/relationships/oleObject" Target="../embeddings/oleObject77.bin"/><Relationship Id="rId4" Type="http://schemas.openxmlformats.org/officeDocument/2006/relationships/image" Target="../media/image61.wmf"/><Relationship Id="rId3" Type="http://schemas.openxmlformats.org/officeDocument/2006/relationships/oleObject" Target="../embeddings/oleObject76.bin"/><Relationship Id="rId2" Type="http://schemas.openxmlformats.org/officeDocument/2006/relationships/image" Target="../media/image60.wmf"/><Relationship Id="rId16" Type="http://schemas.openxmlformats.org/officeDocument/2006/relationships/vmlDrawing" Target="../drawings/vmlDrawing22.vml"/><Relationship Id="rId15" Type="http://schemas.openxmlformats.org/officeDocument/2006/relationships/slideLayout" Target="../slideLayouts/slideLayout2.xml"/><Relationship Id="rId14" Type="http://schemas.openxmlformats.org/officeDocument/2006/relationships/tags" Target="../tags/tag43.xml"/><Relationship Id="rId13" Type="http://schemas.openxmlformats.org/officeDocument/2006/relationships/oleObject" Target="../embeddings/oleObject81.bin"/><Relationship Id="rId12" Type="http://schemas.openxmlformats.org/officeDocument/2006/relationships/image" Target="../media/image66.wmf"/><Relationship Id="rId11" Type="http://schemas.openxmlformats.org/officeDocument/2006/relationships/oleObject" Target="../embeddings/oleObject80.bin"/><Relationship Id="rId10" Type="http://schemas.openxmlformats.org/officeDocument/2006/relationships/image" Target="../media/image63.wmf"/><Relationship Id="rId1" Type="http://schemas.openxmlformats.org/officeDocument/2006/relationships/oleObject" Target="../embeddings/oleObject75.bin"/></Relationships>
</file>

<file path=ppt/slides/_rels/slide38.xml.rels><?xml version="1.0" encoding="UTF-8" standalone="yes"?>
<Relationships xmlns="http://schemas.openxmlformats.org/package/2006/relationships"><Relationship Id="rId9" Type="http://schemas.openxmlformats.org/officeDocument/2006/relationships/image" Target="../media/image67.wmf"/><Relationship Id="rId8" Type="http://schemas.openxmlformats.org/officeDocument/2006/relationships/oleObject" Target="../embeddings/oleObject86.bin"/><Relationship Id="rId7" Type="http://schemas.openxmlformats.org/officeDocument/2006/relationships/oleObject" Target="../embeddings/oleObject85.bin"/><Relationship Id="rId6" Type="http://schemas.openxmlformats.org/officeDocument/2006/relationships/image" Target="../media/image62.wmf"/><Relationship Id="rId5" Type="http://schemas.openxmlformats.org/officeDocument/2006/relationships/oleObject" Target="../embeddings/oleObject84.bin"/><Relationship Id="rId4" Type="http://schemas.openxmlformats.org/officeDocument/2006/relationships/image" Target="../media/image61.wmf"/><Relationship Id="rId3" Type="http://schemas.openxmlformats.org/officeDocument/2006/relationships/oleObject" Target="../embeddings/oleObject83.bin"/><Relationship Id="rId2" Type="http://schemas.openxmlformats.org/officeDocument/2006/relationships/image" Target="../media/image60.wmf"/><Relationship Id="rId12" Type="http://schemas.openxmlformats.org/officeDocument/2006/relationships/vmlDrawing" Target="../drawings/vmlDrawing23.vml"/><Relationship Id="rId11" Type="http://schemas.openxmlformats.org/officeDocument/2006/relationships/slideLayout" Target="../slideLayouts/slideLayout2.xml"/><Relationship Id="rId10" Type="http://schemas.openxmlformats.org/officeDocument/2006/relationships/tags" Target="../tags/tag44.xml"/><Relationship Id="rId1" Type="http://schemas.openxmlformats.org/officeDocument/2006/relationships/oleObject" Target="../embeddings/oleObject82.bin"/></Relationships>
</file>

<file path=ppt/slides/_rels/slide39.xml.rels><?xml version="1.0" encoding="UTF-8" standalone="yes"?>
<Relationships xmlns="http://schemas.openxmlformats.org/package/2006/relationships"><Relationship Id="rId9" Type="http://schemas.openxmlformats.org/officeDocument/2006/relationships/tags" Target="../tags/tag45.xml"/><Relationship Id="rId8" Type="http://schemas.openxmlformats.org/officeDocument/2006/relationships/oleObject" Target="../embeddings/oleObject92.bin"/><Relationship Id="rId7" Type="http://schemas.openxmlformats.org/officeDocument/2006/relationships/oleObject" Target="../embeddings/oleObject91.bin"/><Relationship Id="rId6" Type="http://schemas.openxmlformats.org/officeDocument/2006/relationships/oleObject" Target="../embeddings/oleObject90.bin"/><Relationship Id="rId5" Type="http://schemas.openxmlformats.org/officeDocument/2006/relationships/oleObject" Target="../embeddings/oleObject89.bin"/><Relationship Id="rId4" Type="http://schemas.openxmlformats.org/officeDocument/2006/relationships/image" Target="../media/image68.wmf"/><Relationship Id="rId3" Type="http://schemas.openxmlformats.org/officeDocument/2006/relationships/oleObject" Target="../embeddings/oleObject88.bin"/><Relationship Id="rId2" Type="http://schemas.openxmlformats.org/officeDocument/2006/relationships/image" Target="../media/image61.wmf"/><Relationship Id="rId11" Type="http://schemas.openxmlformats.org/officeDocument/2006/relationships/vmlDrawing" Target="../drawings/vmlDrawing24.vml"/><Relationship Id="rId10" Type="http://schemas.openxmlformats.org/officeDocument/2006/relationships/slideLayout" Target="../slideLayouts/slideLayout2.xml"/><Relationship Id="rId1" Type="http://schemas.openxmlformats.org/officeDocument/2006/relationships/oleObject" Target="../embeddings/oleObject87.bin"/></Relationships>
</file>

<file path=ppt/slides/_rels/slide4.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xml"/><Relationship Id="rId3" Type="http://schemas.openxmlformats.org/officeDocument/2006/relationships/tags" Target="../tags/tag10.xml"/><Relationship Id="rId2" Type="http://schemas.openxmlformats.org/officeDocument/2006/relationships/image" Target="../media/image4.wmf"/><Relationship Id="rId1"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9" Type="http://schemas.openxmlformats.org/officeDocument/2006/relationships/oleObject" Target="../embeddings/oleObject99.bin"/><Relationship Id="rId8" Type="http://schemas.openxmlformats.org/officeDocument/2006/relationships/oleObject" Target="../embeddings/oleObject98.bin"/><Relationship Id="rId7" Type="http://schemas.openxmlformats.org/officeDocument/2006/relationships/oleObject" Target="../embeddings/oleObject97.bin"/><Relationship Id="rId6" Type="http://schemas.openxmlformats.org/officeDocument/2006/relationships/oleObject" Target="../embeddings/oleObject96.bin"/><Relationship Id="rId5" Type="http://schemas.openxmlformats.org/officeDocument/2006/relationships/oleObject" Target="../embeddings/oleObject95.bin"/><Relationship Id="rId4" Type="http://schemas.openxmlformats.org/officeDocument/2006/relationships/image" Target="../media/image61.wmf"/><Relationship Id="rId3" Type="http://schemas.openxmlformats.org/officeDocument/2006/relationships/oleObject" Target="../embeddings/oleObject94.bin"/><Relationship Id="rId2" Type="http://schemas.openxmlformats.org/officeDocument/2006/relationships/image" Target="../media/image68.wmf"/><Relationship Id="rId16" Type="http://schemas.openxmlformats.org/officeDocument/2006/relationships/vmlDrawing" Target="../drawings/vmlDrawing25.vml"/><Relationship Id="rId15" Type="http://schemas.openxmlformats.org/officeDocument/2006/relationships/slideLayout" Target="../slideLayouts/slideLayout2.xml"/><Relationship Id="rId14" Type="http://schemas.openxmlformats.org/officeDocument/2006/relationships/tags" Target="../tags/tag46.xml"/><Relationship Id="rId13" Type="http://schemas.openxmlformats.org/officeDocument/2006/relationships/oleObject" Target="../embeddings/oleObject103.bin"/><Relationship Id="rId12" Type="http://schemas.openxmlformats.org/officeDocument/2006/relationships/oleObject" Target="../embeddings/oleObject102.bin"/><Relationship Id="rId11" Type="http://schemas.openxmlformats.org/officeDocument/2006/relationships/oleObject" Target="../embeddings/oleObject101.bin"/><Relationship Id="rId10" Type="http://schemas.openxmlformats.org/officeDocument/2006/relationships/oleObject" Target="../embeddings/oleObject100.bin"/><Relationship Id="rId1" Type="http://schemas.openxmlformats.org/officeDocument/2006/relationships/oleObject" Target="../embeddings/oleObject93.bin"/></Relationships>
</file>

<file path=ppt/slides/_rels/slide41.xml.rels><?xml version="1.0" encoding="UTF-8" standalone="yes"?>
<Relationships xmlns="http://schemas.openxmlformats.org/package/2006/relationships"><Relationship Id="rId9" Type="http://schemas.openxmlformats.org/officeDocument/2006/relationships/oleObject" Target="../embeddings/oleObject108.bin"/><Relationship Id="rId8" Type="http://schemas.openxmlformats.org/officeDocument/2006/relationships/image" Target="../media/image71.wmf"/><Relationship Id="rId7" Type="http://schemas.openxmlformats.org/officeDocument/2006/relationships/oleObject" Target="../embeddings/oleObject107.bin"/><Relationship Id="rId6" Type="http://schemas.openxmlformats.org/officeDocument/2006/relationships/image" Target="../media/image70.wmf"/><Relationship Id="rId5" Type="http://schemas.openxmlformats.org/officeDocument/2006/relationships/oleObject" Target="../embeddings/oleObject106.bin"/><Relationship Id="rId4" Type="http://schemas.openxmlformats.org/officeDocument/2006/relationships/image" Target="../media/image69.wmf"/><Relationship Id="rId3" Type="http://schemas.openxmlformats.org/officeDocument/2006/relationships/oleObject" Target="../embeddings/oleObject105.bin"/><Relationship Id="rId2" Type="http://schemas.openxmlformats.org/officeDocument/2006/relationships/image" Target="../media/image62.wmf"/><Relationship Id="rId16" Type="http://schemas.openxmlformats.org/officeDocument/2006/relationships/vmlDrawing" Target="../drawings/vmlDrawing26.vml"/><Relationship Id="rId15" Type="http://schemas.openxmlformats.org/officeDocument/2006/relationships/slideLayout" Target="../slideLayouts/slideLayout2.xml"/><Relationship Id="rId14" Type="http://schemas.openxmlformats.org/officeDocument/2006/relationships/tags" Target="../tags/tag47.xml"/><Relationship Id="rId13" Type="http://schemas.openxmlformats.org/officeDocument/2006/relationships/image" Target="../media/image73.wmf"/><Relationship Id="rId12" Type="http://schemas.openxmlformats.org/officeDocument/2006/relationships/oleObject" Target="../embeddings/oleObject110.bin"/><Relationship Id="rId11" Type="http://schemas.openxmlformats.org/officeDocument/2006/relationships/oleObject" Target="../embeddings/oleObject109.bin"/><Relationship Id="rId10" Type="http://schemas.openxmlformats.org/officeDocument/2006/relationships/image" Target="../media/image72.wmf"/><Relationship Id="rId1" Type="http://schemas.openxmlformats.org/officeDocument/2006/relationships/oleObject" Target="../embeddings/oleObject104.bin"/></Relationships>
</file>

<file path=ppt/slides/_rels/slide42.xml.rels><?xml version="1.0" encoding="UTF-8" standalone="yes"?>
<Relationships xmlns="http://schemas.openxmlformats.org/package/2006/relationships"><Relationship Id="rId9" Type="http://schemas.openxmlformats.org/officeDocument/2006/relationships/oleObject" Target="../embeddings/oleObject115.bin"/><Relationship Id="rId8" Type="http://schemas.openxmlformats.org/officeDocument/2006/relationships/image" Target="../media/image64.wmf"/><Relationship Id="rId7" Type="http://schemas.openxmlformats.org/officeDocument/2006/relationships/oleObject" Target="../embeddings/oleObject114.bin"/><Relationship Id="rId6" Type="http://schemas.openxmlformats.org/officeDocument/2006/relationships/image" Target="../media/image74.wmf"/><Relationship Id="rId5" Type="http://schemas.openxmlformats.org/officeDocument/2006/relationships/oleObject" Target="../embeddings/oleObject113.bin"/><Relationship Id="rId4" Type="http://schemas.openxmlformats.org/officeDocument/2006/relationships/image" Target="../media/image69.wmf"/><Relationship Id="rId3" Type="http://schemas.openxmlformats.org/officeDocument/2006/relationships/oleObject" Target="../embeddings/oleObject112.bin"/><Relationship Id="rId23" Type="http://schemas.openxmlformats.org/officeDocument/2006/relationships/vmlDrawing" Target="../drawings/vmlDrawing27.vml"/><Relationship Id="rId22" Type="http://schemas.openxmlformats.org/officeDocument/2006/relationships/slideLayout" Target="../slideLayouts/slideLayout2.xml"/><Relationship Id="rId21" Type="http://schemas.openxmlformats.org/officeDocument/2006/relationships/tags" Target="../tags/tag48.xml"/><Relationship Id="rId20" Type="http://schemas.openxmlformats.org/officeDocument/2006/relationships/image" Target="../media/image78.wmf"/><Relationship Id="rId2" Type="http://schemas.openxmlformats.org/officeDocument/2006/relationships/image" Target="../media/image62.wmf"/><Relationship Id="rId19" Type="http://schemas.openxmlformats.org/officeDocument/2006/relationships/oleObject" Target="../embeddings/oleObject120.bin"/><Relationship Id="rId18" Type="http://schemas.openxmlformats.org/officeDocument/2006/relationships/image" Target="../media/image77.wmf"/><Relationship Id="rId17" Type="http://schemas.openxmlformats.org/officeDocument/2006/relationships/oleObject" Target="../embeddings/oleObject119.bin"/><Relationship Id="rId16" Type="http://schemas.openxmlformats.org/officeDocument/2006/relationships/image" Target="../media/image76.wmf"/><Relationship Id="rId15" Type="http://schemas.openxmlformats.org/officeDocument/2006/relationships/oleObject" Target="../embeddings/oleObject118.bin"/><Relationship Id="rId14" Type="http://schemas.openxmlformats.org/officeDocument/2006/relationships/image" Target="../media/image73.wmf"/><Relationship Id="rId13" Type="http://schemas.openxmlformats.org/officeDocument/2006/relationships/oleObject" Target="../embeddings/oleObject117.bin"/><Relationship Id="rId12" Type="http://schemas.openxmlformats.org/officeDocument/2006/relationships/image" Target="../media/image75.wmf"/><Relationship Id="rId11" Type="http://schemas.openxmlformats.org/officeDocument/2006/relationships/oleObject" Target="../embeddings/oleObject116.bin"/><Relationship Id="rId10" Type="http://schemas.openxmlformats.org/officeDocument/2006/relationships/image" Target="../media/image70.wmf"/><Relationship Id="rId1" Type="http://schemas.openxmlformats.org/officeDocument/2006/relationships/oleObject" Target="../embeddings/oleObject111.bin"/></Relationships>
</file>

<file path=ppt/slides/_rels/slide43.xml.rels><?xml version="1.0" encoding="UTF-8" standalone="yes"?>
<Relationships xmlns="http://schemas.openxmlformats.org/package/2006/relationships"><Relationship Id="rId9" Type="http://schemas.openxmlformats.org/officeDocument/2006/relationships/oleObject" Target="../embeddings/oleObject125.bin"/><Relationship Id="rId8" Type="http://schemas.openxmlformats.org/officeDocument/2006/relationships/image" Target="../media/image78.wmf"/><Relationship Id="rId7" Type="http://schemas.openxmlformats.org/officeDocument/2006/relationships/oleObject" Target="../embeddings/oleObject124.bin"/><Relationship Id="rId6" Type="http://schemas.openxmlformats.org/officeDocument/2006/relationships/image" Target="../media/image81.wmf"/><Relationship Id="rId5" Type="http://schemas.openxmlformats.org/officeDocument/2006/relationships/oleObject" Target="../embeddings/oleObject123.bin"/><Relationship Id="rId4" Type="http://schemas.openxmlformats.org/officeDocument/2006/relationships/image" Target="../media/image80.wmf"/><Relationship Id="rId3" Type="http://schemas.openxmlformats.org/officeDocument/2006/relationships/oleObject" Target="../embeddings/oleObject122.bin"/><Relationship Id="rId2" Type="http://schemas.openxmlformats.org/officeDocument/2006/relationships/image" Target="../media/image79.wmf"/><Relationship Id="rId15" Type="http://schemas.openxmlformats.org/officeDocument/2006/relationships/vmlDrawing" Target="../drawings/vmlDrawing28.vml"/><Relationship Id="rId14" Type="http://schemas.openxmlformats.org/officeDocument/2006/relationships/slideLayout" Target="../slideLayouts/slideLayout2.xml"/><Relationship Id="rId13" Type="http://schemas.openxmlformats.org/officeDocument/2006/relationships/tags" Target="../tags/tag49.xml"/><Relationship Id="rId12" Type="http://schemas.openxmlformats.org/officeDocument/2006/relationships/image" Target="../media/image62.wmf"/><Relationship Id="rId11" Type="http://schemas.openxmlformats.org/officeDocument/2006/relationships/oleObject" Target="../embeddings/oleObject126.bin"/><Relationship Id="rId10" Type="http://schemas.openxmlformats.org/officeDocument/2006/relationships/image" Target="../media/image82.wmf"/><Relationship Id="rId1" Type="http://schemas.openxmlformats.org/officeDocument/2006/relationships/oleObject" Target="../embeddings/oleObject121.bin"/></Relationships>
</file>

<file path=ppt/slides/_rels/slide44.xml.rels><?xml version="1.0" encoding="UTF-8" standalone="yes"?>
<Relationships xmlns="http://schemas.openxmlformats.org/package/2006/relationships"><Relationship Id="rId9" Type="http://schemas.openxmlformats.org/officeDocument/2006/relationships/oleObject" Target="../embeddings/oleObject131.bin"/><Relationship Id="rId8" Type="http://schemas.openxmlformats.org/officeDocument/2006/relationships/image" Target="../media/image86.wmf"/><Relationship Id="rId7" Type="http://schemas.openxmlformats.org/officeDocument/2006/relationships/oleObject" Target="../embeddings/oleObject130.bin"/><Relationship Id="rId6" Type="http://schemas.openxmlformats.org/officeDocument/2006/relationships/image" Target="../media/image85.wmf"/><Relationship Id="rId5" Type="http://schemas.openxmlformats.org/officeDocument/2006/relationships/oleObject" Target="../embeddings/oleObject129.bin"/><Relationship Id="rId4" Type="http://schemas.openxmlformats.org/officeDocument/2006/relationships/image" Target="../media/image84.wmf"/><Relationship Id="rId3" Type="http://schemas.openxmlformats.org/officeDocument/2006/relationships/oleObject" Target="../embeddings/oleObject128.bin"/><Relationship Id="rId25" Type="http://schemas.openxmlformats.org/officeDocument/2006/relationships/vmlDrawing" Target="../drawings/vmlDrawing29.vml"/><Relationship Id="rId24" Type="http://schemas.openxmlformats.org/officeDocument/2006/relationships/slideLayout" Target="../slideLayouts/slideLayout2.xml"/><Relationship Id="rId23" Type="http://schemas.openxmlformats.org/officeDocument/2006/relationships/tags" Target="../tags/tag50.xml"/><Relationship Id="rId22" Type="http://schemas.openxmlformats.org/officeDocument/2006/relationships/image" Target="../media/image93.wmf"/><Relationship Id="rId21" Type="http://schemas.openxmlformats.org/officeDocument/2006/relationships/oleObject" Target="../embeddings/oleObject137.bin"/><Relationship Id="rId20" Type="http://schemas.openxmlformats.org/officeDocument/2006/relationships/image" Target="../media/image92.wmf"/><Relationship Id="rId2" Type="http://schemas.openxmlformats.org/officeDocument/2006/relationships/image" Target="../media/image83.wmf"/><Relationship Id="rId19" Type="http://schemas.openxmlformats.org/officeDocument/2006/relationships/oleObject" Target="../embeddings/oleObject136.bin"/><Relationship Id="rId18" Type="http://schemas.openxmlformats.org/officeDocument/2006/relationships/image" Target="../media/image91.wmf"/><Relationship Id="rId17" Type="http://schemas.openxmlformats.org/officeDocument/2006/relationships/oleObject" Target="../embeddings/oleObject135.bin"/><Relationship Id="rId16" Type="http://schemas.openxmlformats.org/officeDocument/2006/relationships/image" Target="../media/image90.wmf"/><Relationship Id="rId15" Type="http://schemas.openxmlformats.org/officeDocument/2006/relationships/oleObject" Target="../embeddings/oleObject134.bin"/><Relationship Id="rId14" Type="http://schemas.openxmlformats.org/officeDocument/2006/relationships/image" Target="../media/image89.wmf"/><Relationship Id="rId13" Type="http://schemas.openxmlformats.org/officeDocument/2006/relationships/oleObject" Target="../embeddings/oleObject133.bin"/><Relationship Id="rId12" Type="http://schemas.openxmlformats.org/officeDocument/2006/relationships/image" Target="../media/image88.wmf"/><Relationship Id="rId11" Type="http://schemas.openxmlformats.org/officeDocument/2006/relationships/oleObject" Target="../embeddings/oleObject132.bin"/><Relationship Id="rId10" Type="http://schemas.openxmlformats.org/officeDocument/2006/relationships/image" Target="../media/image87.wmf"/><Relationship Id="rId1" Type="http://schemas.openxmlformats.org/officeDocument/2006/relationships/oleObject" Target="../embeddings/oleObject127.bin"/></Relationships>
</file>

<file path=ppt/slides/_rels/slide45.xml.rels><?xml version="1.0" encoding="UTF-8" standalone="yes"?>
<Relationships xmlns="http://schemas.openxmlformats.org/package/2006/relationships"><Relationship Id="rId9" Type="http://schemas.openxmlformats.org/officeDocument/2006/relationships/oleObject" Target="../embeddings/oleObject143.bin"/><Relationship Id="rId8" Type="http://schemas.openxmlformats.org/officeDocument/2006/relationships/oleObject" Target="../embeddings/oleObject142.bin"/><Relationship Id="rId7" Type="http://schemas.openxmlformats.org/officeDocument/2006/relationships/image" Target="../media/image96.wmf"/><Relationship Id="rId6" Type="http://schemas.openxmlformats.org/officeDocument/2006/relationships/oleObject" Target="../embeddings/oleObject141.bin"/><Relationship Id="rId5" Type="http://schemas.openxmlformats.org/officeDocument/2006/relationships/image" Target="../media/image95.wmf"/><Relationship Id="rId4" Type="http://schemas.openxmlformats.org/officeDocument/2006/relationships/oleObject" Target="../embeddings/oleObject140.bin"/><Relationship Id="rId3" Type="http://schemas.openxmlformats.org/officeDocument/2006/relationships/oleObject" Target="../embeddings/oleObject139.bin"/><Relationship Id="rId2" Type="http://schemas.openxmlformats.org/officeDocument/2006/relationships/image" Target="../media/image94.wmf"/><Relationship Id="rId14" Type="http://schemas.openxmlformats.org/officeDocument/2006/relationships/vmlDrawing" Target="../drawings/vmlDrawing30.vml"/><Relationship Id="rId13" Type="http://schemas.openxmlformats.org/officeDocument/2006/relationships/slideLayout" Target="../slideLayouts/slideLayout2.xml"/><Relationship Id="rId12" Type="http://schemas.openxmlformats.org/officeDocument/2006/relationships/tags" Target="../tags/tag51.xml"/><Relationship Id="rId11" Type="http://schemas.openxmlformats.org/officeDocument/2006/relationships/oleObject" Target="../embeddings/oleObject145.bin"/><Relationship Id="rId10" Type="http://schemas.openxmlformats.org/officeDocument/2006/relationships/oleObject" Target="../embeddings/oleObject144.bin"/><Relationship Id="rId1" Type="http://schemas.openxmlformats.org/officeDocument/2006/relationships/oleObject" Target="../embeddings/oleObject138.bin"/></Relationships>
</file>

<file path=ppt/slides/_rels/slide46.xml.rels><?xml version="1.0" encoding="UTF-8" standalone="yes"?>
<Relationships xmlns="http://schemas.openxmlformats.org/package/2006/relationships"><Relationship Id="rId5" Type="http://schemas.openxmlformats.org/officeDocument/2006/relationships/vmlDrawing" Target="../drawings/vmlDrawing31.vml"/><Relationship Id="rId4" Type="http://schemas.openxmlformats.org/officeDocument/2006/relationships/slideLayout" Target="../slideLayouts/slideLayout2.xml"/><Relationship Id="rId3" Type="http://schemas.openxmlformats.org/officeDocument/2006/relationships/tags" Target="../tags/tag52.xml"/><Relationship Id="rId2" Type="http://schemas.openxmlformats.org/officeDocument/2006/relationships/image" Target="../media/image90.wmf"/><Relationship Id="rId1" Type="http://schemas.openxmlformats.org/officeDocument/2006/relationships/oleObject" Target="../embeddings/oleObject146.bin"/></Relationships>
</file>

<file path=ppt/slides/_rels/slide47.xml.rels><?xml version="1.0" encoding="UTF-8" standalone="yes"?>
<Relationships xmlns="http://schemas.openxmlformats.org/package/2006/relationships"><Relationship Id="rId5" Type="http://schemas.openxmlformats.org/officeDocument/2006/relationships/vmlDrawing" Target="../drawings/vmlDrawing32.vml"/><Relationship Id="rId4" Type="http://schemas.openxmlformats.org/officeDocument/2006/relationships/slideLayout" Target="../slideLayouts/slideLayout2.xml"/><Relationship Id="rId3" Type="http://schemas.openxmlformats.org/officeDocument/2006/relationships/tags" Target="../tags/tag53.xml"/><Relationship Id="rId2" Type="http://schemas.openxmlformats.org/officeDocument/2006/relationships/image" Target="../media/image90.wmf"/><Relationship Id="rId1" Type="http://schemas.openxmlformats.org/officeDocument/2006/relationships/oleObject" Target="../embeddings/oleObject147.bin"/></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image" Target="../media/image97.png"/></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image" Target="../media/image98.png"/></Relationships>
</file>

<file path=ppt/slides/_rels/slide5.xml.rels><?xml version="1.0" encoding="UTF-8" standalone="yes"?>
<Relationships xmlns="http://schemas.openxmlformats.org/package/2006/relationships"><Relationship Id="rId9" Type="http://schemas.openxmlformats.org/officeDocument/2006/relationships/tags" Target="../tags/tag11.xml"/><Relationship Id="rId8" Type="http://schemas.openxmlformats.org/officeDocument/2006/relationships/image" Target="../media/image7.wmf"/><Relationship Id="rId7" Type="http://schemas.openxmlformats.org/officeDocument/2006/relationships/oleObject" Target="../embeddings/oleObject5.bin"/><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 Id="rId3" Type="http://schemas.openxmlformats.org/officeDocument/2006/relationships/oleObject" Target="../embeddings/oleObject3.bin"/><Relationship Id="rId2" Type="http://schemas.openxmlformats.org/officeDocument/2006/relationships/image" Target="../media/image4.wmf"/><Relationship Id="rId11" Type="http://schemas.openxmlformats.org/officeDocument/2006/relationships/vmlDrawing" Target="../drawings/vmlDrawing2.vml"/><Relationship Id="rId10" Type="http://schemas.openxmlformats.org/officeDocument/2006/relationships/slideLayout" Target="../slideLayouts/slideLayout2.xml"/><Relationship Id="rId1"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5" Type="http://schemas.openxmlformats.org/officeDocument/2006/relationships/vmlDrawing" Target="../drawings/vmlDrawing33.vml"/><Relationship Id="rId4" Type="http://schemas.openxmlformats.org/officeDocument/2006/relationships/slideLayout" Target="../slideLayouts/slideLayout2.xml"/><Relationship Id="rId3" Type="http://schemas.openxmlformats.org/officeDocument/2006/relationships/tags" Target="../tags/tag56.xml"/><Relationship Id="rId2" Type="http://schemas.openxmlformats.org/officeDocument/2006/relationships/image" Target="../media/image99.wmf"/><Relationship Id="rId1" Type="http://schemas.openxmlformats.org/officeDocument/2006/relationships/oleObject" Target="../embeddings/oleObject148.bin"/></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image" Target="../media/image100.png"/></Relationships>
</file>

<file path=ppt/slides/_rels/slide55.xml.rels><?xml version="1.0" encoding="UTF-8" standalone="yes"?>
<Relationships xmlns="http://schemas.openxmlformats.org/package/2006/relationships"><Relationship Id="rId5" Type="http://schemas.openxmlformats.org/officeDocument/2006/relationships/vmlDrawing" Target="../drawings/vmlDrawing34.vml"/><Relationship Id="rId4" Type="http://schemas.openxmlformats.org/officeDocument/2006/relationships/slideLayout" Target="../slideLayouts/slideLayout2.xml"/><Relationship Id="rId3" Type="http://schemas.openxmlformats.org/officeDocument/2006/relationships/tags" Target="../tags/tag61.xml"/><Relationship Id="rId2" Type="http://schemas.openxmlformats.org/officeDocument/2006/relationships/image" Target="../media/image101.wmf"/><Relationship Id="rId1" Type="http://schemas.openxmlformats.org/officeDocument/2006/relationships/oleObject" Target="../embeddings/oleObject149.bin"/></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58.xml.rels><?xml version="1.0" encoding="UTF-8" standalone="yes"?>
<Relationships xmlns="http://schemas.openxmlformats.org/package/2006/relationships"><Relationship Id="rId5" Type="http://schemas.openxmlformats.org/officeDocument/2006/relationships/vmlDrawing" Target="../drawings/vmlDrawing35.vml"/><Relationship Id="rId4" Type="http://schemas.openxmlformats.org/officeDocument/2006/relationships/slideLayout" Target="../slideLayouts/slideLayout2.xml"/><Relationship Id="rId3" Type="http://schemas.openxmlformats.org/officeDocument/2006/relationships/tags" Target="../tags/tag64.xml"/><Relationship Id="rId2" Type="http://schemas.openxmlformats.org/officeDocument/2006/relationships/image" Target="../media/image102.wmf"/><Relationship Id="rId1" Type="http://schemas.openxmlformats.org/officeDocument/2006/relationships/oleObject" Target="../embeddings/oleObject150.bin"/></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8.png"/></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61.xml.rels><?xml version="1.0" encoding="UTF-8" standalone="yes"?>
<Relationships xmlns="http://schemas.openxmlformats.org/package/2006/relationships"><Relationship Id="rId9" Type="http://schemas.openxmlformats.org/officeDocument/2006/relationships/oleObject" Target="../embeddings/oleObject155.bin"/><Relationship Id="rId8" Type="http://schemas.openxmlformats.org/officeDocument/2006/relationships/image" Target="../media/image106.wmf"/><Relationship Id="rId7" Type="http://schemas.openxmlformats.org/officeDocument/2006/relationships/oleObject" Target="../embeddings/oleObject154.bin"/><Relationship Id="rId6" Type="http://schemas.openxmlformats.org/officeDocument/2006/relationships/image" Target="../media/image105.wmf"/><Relationship Id="rId5" Type="http://schemas.openxmlformats.org/officeDocument/2006/relationships/oleObject" Target="../embeddings/oleObject153.bin"/><Relationship Id="rId4" Type="http://schemas.openxmlformats.org/officeDocument/2006/relationships/image" Target="../media/image104.wmf"/><Relationship Id="rId3" Type="http://schemas.openxmlformats.org/officeDocument/2006/relationships/oleObject" Target="../embeddings/oleObject152.bin"/><Relationship Id="rId2" Type="http://schemas.openxmlformats.org/officeDocument/2006/relationships/image" Target="../media/image103.wmf"/><Relationship Id="rId13" Type="http://schemas.openxmlformats.org/officeDocument/2006/relationships/vmlDrawing" Target="../drawings/vmlDrawing36.vml"/><Relationship Id="rId12" Type="http://schemas.openxmlformats.org/officeDocument/2006/relationships/slideLayout" Target="../slideLayouts/slideLayout2.xml"/><Relationship Id="rId11" Type="http://schemas.openxmlformats.org/officeDocument/2006/relationships/image" Target="../media/image107.wmf"/><Relationship Id="rId10" Type="http://schemas.openxmlformats.org/officeDocument/2006/relationships/oleObject" Target="../embeddings/oleObject156.bin"/><Relationship Id="rId1" Type="http://schemas.openxmlformats.org/officeDocument/2006/relationships/oleObject" Target="../embeddings/oleObject151.bin"/></Relationships>
</file>

<file path=ppt/slides/_rels/slide62.xml.rels><?xml version="1.0" encoding="UTF-8" standalone="yes"?>
<Relationships xmlns="http://schemas.openxmlformats.org/package/2006/relationships"><Relationship Id="rId4" Type="http://schemas.openxmlformats.org/officeDocument/2006/relationships/vmlDrawing" Target="../drawings/vmlDrawing37.vml"/><Relationship Id="rId3" Type="http://schemas.openxmlformats.org/officeDocument/2006/relationships/slideLayout" Target="../slideLayouts/slideLayout2.xml"/><Relationship Id="rId2" Type="http://schemas.openxmlformats.org/officeDocument/2006/relationships/image" Target="../media/image108.wmf"/><Relationship Id="rId1" Type="http://schemas.openxmlformats.org/officeDocument/2006/relationships/oleObject" Target="../embeddings/oleObject157.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4" Type="http://schemas.openxmlformats.org/officeDocument/2006/relationships/vmlDrawing" Target="../drawings/vmlDrawing38.vml"/><Relationship Id="rId3" Type="http://schemas.openxmlformats.org/officeDocument/2006/relationships/slideLayout" Target="../slideLayouts/slideLayout2.xml"/><Relationship Id="rId2" Type="http://schemas.openxmlformats.org/officeDocument/2006/relationships/image" Target="../media/image109.wmf"/><Relationship Id="rId1" Type="http://schemas.openxmlformats.org/officeDocument/2006/relationships/oleObject" Target="../embeddings/oleObject158.bin"/></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0.png"/></Relationships>
</file>

<file path=ppt/slides/_rels/slide67.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114.wmf"/><Relationship Id="rId7" Type="http://schemas.openxmlformats.org/officeDocument/2006/relationships/oleObject" Target="../embeddings/oleObject162.bin"/><Relationship Id="rId6" Type="http://schemas.openxmlformats.org/officeDocument/2006/relationships/image" Target="../media/image113.wmf"/><Relationship Id="rId5" Type="http://schemas.openxmlformats.org/officeDocument/2006/relationships/oleObject" Target="../embeddings/oleObject161.bin"/><Relationship Id="rId4" Type="http://schemas.openxmlformats.org/officeDocument/2006/relationships/image" Target="../media/image112.wmf"/><Relationship Id="rId3" Type="http://schemas.openxmlformats.org/officeDocument/2006/relationships/oleObject" Target="../embeddings/oleObject160.bin"/><Relationship Id="rId2" Type="http://schemas.openxmlformats.org/officeDocument/2006/relationships/image" Target="../media/image111.wmf"/><Relationship Id="rId10" Type="http://schemas.openxmlformats.org/officeDocument/2006/relationships/vmlDrawing" Target="../drawings/vmlDrawing39.vml"/><Relationship Id="rId1" Type="http://schemas.openxmlformats.org/officeDocument/2006/relationships/oleObject" Target="../embeddings/oleObject159.bin"/></Relationships>
</file>

<file path=ppt/slides/_rels/slide68.xml.rels><?xml version="1.0" encoding="UTF-8" standalone="yes"?>
<Relationships xmlns="http://schemas.openxmlformats.org/package/2006/relationships"><Relationship Id="rId4" Type="http://schemas.openxmlformats.org/officeDocument/2006/relationships/vmlDrawing" Target="../drawings/vmlDrawing40.vml"/><Relationship Id="rId3" Type="http://schemas.openxmlformats.org/officeDocument/2006/relationships/slideLayout" Target="../slideLayouts/slideLayout2.xml"/><Relationship Id="rId2" Type="http://schemas.openxmlformats.org/officeDocument/2006/relationships/image" Target="../media/image115.wmf"/><Relationship Id="rId1" Type="http://schemas.openxmlformats.org/officeDocument/2006/relationships/oleObject" Target="../embeddings/oleObject163.bin"/></Relationships>
</file>

<file path=ppt/slides/_rels/slide69.xml.rels><?xml version="1.0" encoding="UTF-8" standalone="yes"?>
<Relationships xmlns="http://schemas.openxmlformats.org/package/2006/relationships"><Relationship Id="rId6" Type="http://schemas.openxmlformats.org/officeDocument/2006/relationships/vmlDrawing" Target="../drawings/vmlDrawing41.vml"/><Relationship Id="rId5" Type="http://schemas.openxmlformats.org/officeDocument/2006/relationships/slideLayout" Target="../slideLayouts/slideLayout2.xml"/><Relationship Id="rId4" Type="http://schemas.openxmlformats.org/officeDocument/2006/relationships/image" Target="../media/image117.wmf"/><Relationship Id="rId3" Type="http://schemas.openxmlformats.org/officeDocument/2006/relationships/oleObject" Target="../embeddings/oleObject165.bin"/><Relationship Id="rId2" Type="http://schemas.openxmlformats.org/officeDocument/2006/relationships/image" Target="../media/image116.wmf"/><Relationship Id="rId1" Type="http://schemas.openxmlformats.org/officeDocument/2006/relationships/oleObject" Target="../embeddings/oleObject164.bin"/></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70.xml.rels><?xml version="1.0" encoding="UTF-8" standalone="yes"?>
<Relationships xmlns="http://schemas.openxmlformats.org/package/2006/relationships"><Relationship Id="rId6" Type="http://schemas.openxmlformats.org/officeDocument/2006/relationships/vmlDrawing" Target="../drawings/vmlDrawing42.vml"/><Relationship Id="rId5" Type="http://schemas.openxmlformats.org/officeDocument/2006/relationships/slideLayout" Target="../slideLayouts/slideLayout2.xml"/><Relationship Id="rId4" Type="http://schemas.openxmlformats.org/officeDocument/2006/relationships/image" Target="../media/image119.wmf"/><Relationship Id="rId3" Type="http://schemas.openxmlformats.org/officeDocument/2006/relationships/oleObject" Target="../embeddings/oleObject167.bin"/><Relationship Id="rId2" Type="http://schemas.openxmlformats.org/officeDocument/2006/relationships/image" Target="../media/image118.wmf"/><Relationship Id="rId1" Type="http://schemas.openxmlformats.org/officeDocument/2006/relationships/oleObject" Target="../embeddings/oleObject166.bin"/></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5" Type="http://schemas.openxmlformats.org/officeDocument/2006/relationships/vmlDrawing" Target="../drawings/vmlDrawing43.vml"/><Relationship Id="rId4" Type="http://schemas.openxmlformats.org/officeDocument/2006/relationships/slideLayout" Target="../slideLayouts/slideLayout2.xml"/><Relationship Id="rId3" Type="http://schemas.openxmlformats.org/officeDocument/2006/relationships/image" Target="../media/image121.png"/><Relationship Id="rId2" Type="http://schemas.openxmlformats.org/officeDocument/2006/relationships/image" Target="../media/image120.wmf"/><Relationship Id="rId1" Type="http://schemas.openxmlformats.org/officeDocument/2006/relationships/oleObject" Target="../embeddings/oleObject168.bin"/></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14.xml"/><Relationship Id="rId7" Type="http://schemas.openxmlformats.org/officeDocument/2006/relationships/image" Target="../media/image11.wmf"/><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image" Target="../media/image10.wmf"/><Relationship Id="rId3" Type="http://schemas.openxmlformats.org/officeDocument/2006/relationships/oleObject" Target="../embeddings/oleObject7.bin"/><Relationship Id="rId2" Type="http://schemas.openxmlformats.org/officeDocument/2006/relationships/image" Target="../media/image9.wmf"/><Relationship Id="rId10" Type="http://schemas.openxmlformats.org/officeDocument/2006/relationships/vmlDrawing" Target="../drawings/vmlDrawing3.vml"/><Relationship Id="rId1"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5" Type="http://schemas.openxmlformats.org/officeDocument/2006/relationships/vmlDrawing" Target="../drawings/vmlDrawing4.vml"/><Relationship Id="rId4" Type="http://schemas.openxmlformats.org/officeDocument/2006/relationships/slideLayout" Target="../slideLayouts/slideLayout2.xml"/><Relationship Id="rId3" Type="http://schemas.openxmlformats.org/officeDocument/2006/relationships/tags" Target="../tags/tag15.xml"/><Relationship Id="rId2" Type="http://schemas.openxmlformats.org/officeDocument/2006/relationships/image" Target="../media/image12.wmf"/><Relationship Id="rId1"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p:cNvSpPr>
          <p:nvPr>
            <p:ph type="ctrTitle"/>
            <p:custDataLst>
              <p:tags r:id="rId1"/>
            </p:custDataLst>
          </p:nvPr>
        </p:nvSpPr>
        <p:spPr/>
        <p:txBody>
          <a:bodyPr/>
          <a:p>
            <a:pPr>
              <a:lnSpc>
                <a:spcPct val="120000"/>
              </a:lnSpc>
            </a:pPr>
            <a:r>
              <a:rPr lang="zh-CN" altLang="en-US" sz="5400" smtClean="0">
                <a:sym typeface="+mn-lt"/>
              </a:rPr>
              <a:t>常用技巧与算法</a:t>
            </a:r>
            <a:endParaRPr lang="zh-CN" altLang="en-US" sz="5400" smtClean="0">
              <a:sym typeface="+mn-lt"/>
            </a:endParaRPr>
          </a:p>
        </p:txBody>
      </p:sp>
      <p:sp>
        <p:nvSpPr>
          <p:cNvPr id="7" name="副标题 6"/>
          <p:cNvSpPr>
            <a:spLocks noGrp="1"/>
          </p:cNvSpPr>
          <p:nvPr>
            <p:ph type="subTitle" idx="1"/>
            <p:custDataLst>
              <p:tags r:id="rId2"/>
            </p:custDataLst>
          </p:nvPr>
        </p:nvSpPr>
        <p:spPr>
          <a:xfrm>
            <a:off x="4694555" y="4895215"/>
            <a:ext cx="2586355" cy="684530"/>
          </a:xfrm>
        </p:spPr>
        <p:txBody>
          <a:bodyPr>
            <a:normAutofit/>
          </a:bodyPr>
          <a:p>
            <a:pPr>
              <a:lnSpc>
                <a:spcPct val="120000"/>
              </a:lnSpc>
              <a:spcBef>
                <a:spcPts val="0"/>
              </a:spcBef>
            </a:pPr>
            <a:r>
              <a:rPr lang="zh-CN" altLang="en-US" sz="2000" dirty="0">
                <a:sym typeface="+mn-lt"/>
              </a:rPr>
              <a:t>浙江大学  宋逸群</a:t>
            </a:r>
            <a:endParaRPr lang="zh-CN" altLang="en-US" sz="2000" dirty="0">
              <a:sym typeface="+mn-lt"/>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BZOJ2821  作诗</a:t>
            </a:r>
            <a:endParaRPr lang="zh-CN" altLang="en-US"/>
          </a:p>
        </p:txBody>
      </p:sp>
      <p:sp>
        <p:nvSpPr>
          <p:cNvPr id="3" name="内容占位符 2"/>
          <p:cNvSpPr>
            <a:spLocks noGrp="1"/>
          </p:cNvSpPr>
          <p:nvPr>
            <p:ph idx="1"/>
          </p:nvPr>
        </p:nvSpPr>
        <p:spPr/>
        <p:txBody>
          <a:bodyPr/>
          <a:p>
            <a:r>
              <a:rPr lang="zh-CN" altLang="en-US"/>
              <a:t>线段树党有思路吗？</a:t>
            </a:r>
            <a:endParaRPr lang="zh-CN" altLang="en-US"/>
          </a:p>
          <a:p>
            <a:r>
              <a:rPr lang="zh-CN" altLang="en-US"/>
              <a:t>你用线段树做出来我给你跪下</a:t>
            </a:r>
            <a:endParaRPr lang="zh-CN" altLang="en-US"/>
          </a:p>
          <a:p>
            <a:r>
              <a:rPr lang="zh-CN" altLang="en-US"/>
              <a:t>我们把序列分块，用              表示前 </a:t>
            </a:r>
            <a:r>
              <a:rPr lang="en-US" altLang="zh-CN"/>
              <a:t>i </a:t>
            </a:r>
            <a:r>
              <a:rPr lang="zh-CN" altLang="en-US"/>
              <a:t>个块中数字 </a:t>
            </a:r>
            <a:r>
              <a:rPr lang="en-US" altLang="zh-CN"/>
              <a:t>j </a:t>
            </a:r>
            <a:r>
              <a:rPr lang="zh-CN" altLang="en-US"/>
              <a:t>的出现次数</a:t>
            </a:r>
            <a:endParaRPr lang="zh-CN" altLang="en-US"/>
          </a:p>
          <a:p>
            <a:r>
              <a:rPr lang="zh-CN" altLang="en-US"/>
              <a:t>用            第 </a:t>
            </a:r>
            <a:r>
              <a:rPr lang="en-US" altLang="zh-CN"/>
              <a:t>i ~ j </a:t>
            </a:r>
            <a:r>
              <a:rPr lang="zh-CN" altLang="en-US"/>
              <a:t>块的答案</a:t>
            </a:r>
            <a:endParaRPr lang="zh-CN" altLang="en-US"/>
          </a:p>
          <a:p>
            <a:r>
              <a:rPr lang="zh-CN" altLang="en-US"/>
              <a:t>那么统计答案时在            的基础上统计块外的贡献就行了</a:t>
            </a:r>
            <a:endParaRPr lang="en-US" altLang="zh-CN"/>
          </a:p>
        </p:txBody>
      </p:sp>
      <p:graphicFrame>
        <p:nvGraphicFramePr>
          <p:cNvPr id="4" name="对象 3">
            <a:hlinkClick r:id="" action="ppaction://ole?verb="/>
          </p:cNvPr>
          <p:cNvGraphicFramePr>
            <a:graphicFrameLocks noChangeAspect="1"/>
          </p:cNvGraphicFramePr>
          <p:nvPr/>
        </p:nvGraphicFramePr>
        <p:xfrm>
          <a:off x="3878580" y="2745740"/>
          <a:ext cx="1163320" cy="387985"/>
        </p:xfrm>
        <a:graphic>
          <a:graphicData uri="http://schemas.openxmlformats.org/presentationml/2006/ole">
            <mc:AlternateContent xmlns:mc="http://schemas.openxmlformats.org/markup-compatibility/2006">
              <mc:Choice xmlns:v="urn:schemas-microsoft-com:vml" Requires="v">
                <p:oleObj spid="_x0000_s5121" name="" r:id="rId1" imgW="609600" imgH="203200" progId="Equation.KSEE3">
                  <p:embed/>
                </p:oleObj>
              </mc:Choice>
              <mc:Fallback>
                <p:oleObj name="" r:id="rId1" imgW="609600" imgH="203200" progId="Equation.KSEE3">
                  <p:embed/>
                  <p:pic>
                    <p:nvPicPr>
                      <p:cNvPr id="0" name="图片 5120"/>
                      <p:cNvPicPr/>
                      <p:nvPr/>
                    </p:nvPicPr>
                    <p:blipFill>
                      <a:blip r:embed="rId2">
                        <a:lum bright="100000"/>
                      </a:blip>
                      <a:stretch>
                        <a:fillRect/>
                      </a:stretch>
                    </p:blipFill>
                    <p:spPr>
                      <a:xfrm>
                        <a:off x="3878580" y="2745740"/>
                        <a:ext cx="1163320" cy="38798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619183" y="3662045"/>
          <a:ext cx="897255" cy="387985"/>
        </p:xfrm>
        <a:graphic>
          <a:graphicData uri="http://schemas.openxmlformats.org/presentationml/2006/ole">
            <mc:AlternateContent xmlns:mc="http://schemas.openxmlformats.org/markup-compatibility/2006">
              <mc:Choice xmlns:v="urn:schemas-microsoft-com:vml" Requires="v">
                <p:oleObj spid="_x0000_s6" name="" r:id="rId3" imgW="469900" imgH="203200" progId="Equation.KSEE3">
                  <p:embed/>
                </p:oleObj>
              </mc:Choice>
              <mc:Fallback>
                <p:oleObj name="" r:id="rId3" imgW="469900" imgH="203200" progId="Equation.KSEE3">
                  <p:embed/>
                  <p:pic>
                    <p:nvPicPr>
                      <p:cNvPr id="0" name="图片 5120"/>
                      <p:cNvPicPr/>
                      <p:nvPr/>
                    </p:nvPicPr>
                    <p:blipFill>
                      <a:blip r:embed="rId4">
                        <a:lum bright="100000"/>
                      </a:blip>
                      <a:stretch>
                        <a:fillRect/>
                      </a:stretch>
                    </p:blipFill>
                    <p:spPr>
                      <a:xfrm>
                        <a:off x="3619183" y="3662045"/>
                        <a:ext cx="897255" cy="38798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1512253" y="3178175"/>
          <a:ext cx="897255" cy="387985"/>
        </p:xfrm>
        <a:graphic>
          <a:graphicData uri="http://schemas.openxmlformats.org/presentationml/2006/ole">
            <mc:AlternateContent xmlns:mc="http://schemas.openxmlformats.org/markup-compatibility/2006">
              <mc:Choice xmlns:v="urn:schemas-microsoft-com:vml" Requires="v">
                <p:oleObj spid="_x0000_s8" name="" r:id="rId5" imgW="469900" imgH="203200" progId="Equation.KSEE3">
                  <p:embed/>
                </p:oleObj>
              </mc:Choice>
              <mc:Fallback>
                <p:oleObj name="" r:id="rId5" imgW="469900" imgH="203200" progId="Equation.KSEE3">
                  <p:embed/>
                  <p:pic>
                    <p:nvPicPr>
                      <p:cNvPr id="0" name="图片 5120"/>
                      <p:cNvPicPr/>
                      <p:nvPr/>
                    </p:nvPicPr>
                    <p:blipFill>
                      <a:blip r:embed="rId4">
                        <a:lum bright="100000"/>
                      </a:blip>
                      <a:stretch>
                        <a:fillRect/>
                      </a:stretch>
                    </p:blipFill>
                    <p:spPr>
                      <a:xfrm>
                        <a:off x="1512253" y="3178175"/>
                        <a:ext cx="897255" cy="387985"/>
                      </a:xfrm>
                      <a:prstGeom prst="rect">
                        <a:avLst/>
                      </a:prstGeom>
                    </p:spPr>
                  </p:pic>
                </p:oleObj>
              </mc:Fallback>
            </mc:AlternateContent>
          </a:graphicData>
        </a:graphic>
      </p:graphicFrame>
    </p:spTree>
    <p:custDataLst>
      <p:tags r:id="rId6"/>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树分块</a:t>
            </a:r>
            <a:endParaRPr lang="zh-CN" altLang="en-US"/>
          </a:p>
        </p:txBody>
      </p:sp>
      <p:sp>
        <p:nvSpPr>
          <p:cNvPr id="3" name="内容占位符 2"/>
          <p:cNvSpPr>
            <a:spLocks noGrp="1"/>
          </p:cNvSpPr>
          <p:nvPr>
            <p:ph idx="1"/>
          </p:nvPr>
        </p:nvSpPr>
        <p:spPr/>
        <p:txBody>
          <a:bodyPr/>
          <a:p>
            <a:r>
              <a:rPr lang="zh-CN" altLang="en-US"/>
              <a:t>顾名思义，树分块就是把树分成块，分别维护</a:t>
            </a:r>
            <a:endParaRPr lang="zh-CN" altLang="en-US"/>
          </a:p>
          <a:p>
            <a:r>
              <a:rPr lang="zh-CN" altLang="en-US"/>
              <a:t>分块之后得到的树结构也叫块状树</a:t>
            </a:r>
            <a:endParaRPr lang="zh-CN" altLang="en-US"/>
          </a:p>
          <a:p>
            <a:endParaRPr lang="zh-CN" altLang="en-US"/>
          </a:p>
          <a:p>
            <a:r>
              <a:rPr lang="zh-CN" altLang="en-US"/>
              <a:t>下面我们结合题目来看具体的操作方法</a:t>
            </a:r>
            <a:endParaRPr lang="zh-CN" altLang="en-US"/>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a:t>
            </a:r>
            <a:r>
              <a:rPr lang="zh-CN" altLang="en-US"/>
              <a:t>1086  王室联邦</a:t>
            </a:r>
            <a:endParaRPr lang="zh-CN" altLang="en-US"/>
          </a:p>
        </p:txBody>
      </p:sp>
      <p:sp>
        <p:nvSpPr>
          <p:cNvPr id="3" name="内容占位符 2"/>
          <p:cNvSpPr>
            <a:spLocks noGrp="1"/>
          </p:cNvSpPr>
          <p:nvPr>
            <p:ph idx="1"/>
          </p:nvPr>
        </p:nvSpPr>
        <p:spPr/>
        <p:txBody>
          <a:bodyPr/>
          <a:p>
            <a:r>
              <a:rPr lang="zh-CN" altLang="en-US"/>
              <a:t>给定一棵 </a:t>
            </a:r>
            <a:r>
              <a:rPr lang="en-US" altLang="zh-CN"/>
              <a:t>n </a:t>
            </a:r>
            <a:r>
              <a:rPr lang="zh-CN" altLang="en-US"/>
              <a:t>个点的树，你需要把结点分成若干块</a:t>
            </a:r>
            <a:endParaRPr lang="zh-CN" altLang="en-US"/>
          </a:p>
          <a:p>
            <a:r>
              <a:rPr lang="zh-CN" altLang="en-US"/>
              <a:t>使得每一个块的大小在           之间</a:t>
            </a:r>
            <a:endParaRPr lang="zh-CN" altLang="en-US"/>
          </a:p>
          <a:p>
            <a:endParaRPr lang="en-US" altLang="zh-CN"/>
          </a:p>
          <a:p>
            <a:endParaRPr lang="en-US" altLang="zh-CN"/>
          </a:p>
        </p:txBody>
      </p:sp>
      <p:graphicFrame>
        <p:nvGraphicFramePr>
          <p:cNvPr id="4" name="对象 3">
            <a:hlinkClick r:id="" action="ppaction://ole?verb="/>
          </p:cNvPr>
          <p:cNvGraphicFramePr>
            <a:graphicFrameLocks noChangeAspect="1"/>
          </p:cNvGraphicFramePr>
          <p:nvPr/>
        </p:nvGraphicFramePr>
        <p:xfrm>
          <a:off x="4230370" y="2289810"/>
          <a:ext cx="873760" cy="399415"/>
        </p:xfrm>
        <a:graphic>
          <a:graphicData uri="http://schemas.openxmlformats.org/presentationml/2006/ole">
            <mc:AlternateContent xmlns:mc="http://schemas.openxmlformats.org/markup-compatibility/2006">
              <mc:Choice xmlns:v="urn:schemas-microsoft-com:vml" Requires="v">
                <p:oleObj spid="_x0000_s1025" name="" r:id="rId1" imgW="444500" imgH="203200" progId="Equation.KSEE3">
                  <p:embed/>
                </p:oleObj>
              </mc:Choice>
              <mc:Fallback>
                <p:oleObj name="" r:id="rId1" imgW="444500" imgH="203200" progId="Equation.KSEE3">
                  <p:embed/>
                  <p:pic>
                    <p:nvPicPr>
                      <p:cNvPr id="0" name="图片 1024"/>
                      <p:cNvPicPr/>
                      <p:nvPr/>
                    </p:nvPicPr>
                    <p:blipFill>
                      <a:blip r:embed="rId2">
                        <a:lum bright="100000"/>
                      </a:blip>
                      <a:stretch>
                        <a:fillRect/>
                      </a:stretch>
                    </p:blipFill>
                    <p:spPr>
                      <a:xfrm>
                        <a:off x="4230370" y="2289810"/>
                        <a:ext cx="873760" cy="399415"/>
                      </a:xfrm>
                      <a:prstGeom prst="rect">
                        <a:avLst/>
                      </a:prstGeom>
                    </p:spPr>
                  </p:pic>
                </p:oleObj>
              </mc:Fallback>
            </mc:AlternateContent>
          </a:graphicData>
        </a:graphic>
      </p:graphicFrame>
    </p:spTree>
    <p:custDataLst>
      <p:tags r:id="rId3"/>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a:t>
            </a:r>
            <a:r>
              <a:rPr lang="zh-CN" altLang="en-US">
                <a:sym typeface="+mn-ea"/>
              </a:rPr>
              <a:t>1086  王室联邦</a:t>
            </a:r>
            <a:endParaRPr lang="zh-CN" altLang="en-US"/>
          </a:p>
        </p:txBody>
      </p:sp>
      <p:sp>
        <p:nvSpPr>
          <p:cNvPr id="3" name="内容占位符 2"/>
          <p:cNvSpPr>
            <a:spLocks noGrp="1"/>
          </p:cNvSpPr>
          <p:nvPr>
            <p:ph idx="1"/>
          </p:nvPr>
        </p:nvSpPr>
        <p:spPr/>
        <p:txBody>
          <a:bodyPr/>
          <a:p>
            <a:r>
              <a:rPr lang="zh-CN" altLang="en-US"/>
              <a:t>树分块的过程其实就是从根往下 </a:t>
            </a:r>
            <a:r>
              <a:rPr lang="en-US" altLang="zh-CN"/>
              <a:t>DFS</a:t>
            </a:r>
            <a:endParaRPr lang="zh-CN" altLang="en-US"/>
          </a:p>
          <a:p>
            <a:r>
              <a:rPr lang="zh-CN" altLang="en-US"/>
              <a:t>如果当前回溯的结点数超过了 </a:t>
            </a:r>
            <a:r>
              <a:rPr lang="en-US" altLang="zh-CN"/>
              <a:t>B</a:t>
            </a:r>
            <a:r>
              <a:rPr lang="zh-CN" altLang="en-US"/>
              <a:t>，就分出一个块，这个过程可以用一个栈来维护</a:t>
            </a:r>
            <a:endParaRPr lang="zh-CN" altLang="en-US"/>
          </a:p>
          <a:p>
            <a:r>
              <a:rPr lang="zh-CN" altLang="en-US"/>
              <a:t>当 </a:t>
            </a:r>
            <a:r>
              <a:rPr lang="en-US" altLang="zh-CN"/>
              <a:t>DFS </a:t>
            </a:r>
            <a:r>
              <a:rPr lang="zh-CN" altLang="en-US"/>
              <a:t>结束时，栈中还剩下一些点，这些点的数量不会超过 </a:t>
            </a:r>
            <a:r>
              <a:rPr lang="en-US" altLang="zh-CN"/>
              <a:t>B</a:t>
            </a:r>
            <a:endParaRPr lang="en-US" altLang="zh-CN"/>
          </a:p>
          <a:p>
            <a:r>
              <a:rPr lang="zh-CN" altLang="en-US"/>
              <a:t>把这些点放在最后一个块中即可</a:t>
            </a:r>
            <a:endParaRPr lang="zh-CN" altLang="en-US"/>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a:t>
            </a:r>
            <a:r>
              <a:rPr lang="zh-CN" altLang="en-US"/>
              <a:t>3720  Gty的妹子树</a:t>
            </a:r>
            <a:endParaRPr lang="zh-CN" altLang="en-US"/>
          </a:p>
        </p:txBody>
      </p:sp>
      <p:sp>
        <p:nvSpPr>
          <p:cNvPr id="3" name="内容占位符 2"/>
          <p:cNvSpPr>
            <a:spLocks noGrp="1"/>
          </p:cNvSpPr>
          <p:nvPr>
            <p:ph idx="1"/>
          </p:nvPr>
        </p:nvSpPr>
        <p:spPr/>
        <p:txBody>
          <a:bodyPr/>
          <a:p>
            <a:r>
              <a:rPr lang="zh-CN" altLang="en-US"/>
              <a:t>维护一棵初始有 n 个节点的有根树，每个点有一个权值 wi</a:t>
            </a:r>
            <a:endParaRPr lang="zh-CN" altLang="en-US"/>
          </a:p>
          <a:p>
            <a:r>
              <a:rPr lang="en-US" altLang="zh-CN"/>
              <a:t>支持以下操作：</a:t>
            </a:r>
            <a:endParaRPr lang="en-US" altLang="zh-CN"/>
          </a:p>
          <a:p>
            <a:r>
              <a:rPr lang="zh-CN" altLang="en-US"/>
              <a:t>（</a:t>
            </a:r>
            <a:r>
              <a:rPr lang="en-US" altLang="zh-CN"/>
              <a:t>1</a:t>
            </a:r>
            <a:r>
              <a:rPr lang="zh-CN" altLang="en-US"/>
              <a:t>）</a:t>
            </a:r>
            <a:r>
              <a:rPr lang="en-US" altLang="zh-CN"/>
              <a:t>询问以 u 为根的子树中，严格大于 x 的值的</a:t>
            </a:r>
            <a:r>
              <a:rPr lang="zh-CN" altLang="en-US"/>
              <a:t>结点</a:t>
            </a:r>
            <a:r>
              <a:rPr lang="en-US" altLang="zh-CN"/>
              <a:t>个数</a:t>
            </a:r>
            <a:endParaRPr lang="en-US" altLang="zh-CN"/>
          </a:p>
          <a:p>
            <a:r>
              <a:rPr lang="zh-CN" altLang="en-US"/>
              <a:t>（</a:t>
            </a:r>
            <a:r>
              <a:rPr lang="en-US" altLang="zh-CN"/>
              <a:t>2</a:t>
            </a:r>
            <a:r>
              <a:rPr lang="zh-CN" altLang="en-US"/>
              <a:t>）</a:t>
            </a:r>
            <a:r>
              <a:rPr lang="en-US" altLang="zh-CN"/>
              <a:t>把 u 节点的权值改成 x</a:t>
            </a:r>
            <a:endParaRPr lang="en-US" altLang="zh-CN"/>
          </a:p>
          <a:p>
            <a:r>
              <a:rPr lang="zh-CN" altLang="en-US"/>
              <a:t>（</a:t>
            </a:r>
            <a:r>
              <a:rPr lang="en-US" altLang="zh-CN"/>
              <a:t>3</a:t>
            </a:r>
            <a:r>
              <a:rPr lang="zh-CN" altLang="en-US"/>
              <a:t>）</a:t>
            </a:r>
            <a:r>
              <a:rPr lang="en-US" altLang="zh-CN"/>
              <a:t>添加一个</a:t>
            </a:r>
            <a:r>
              <a:rPr lang="zh-CN" altLang="en-US"/>
              <a:t>新</a:t>
            </a:r>
            <a:r>
              <a:rPr lang="en-US" altLang="zh-CN"/>
              <a:t>节点，其父节点为 u，其权值为 x</a:t>
            </a:r>
            <a:endParaRPr lang="en-US" altLang="zh-CN"/>
          </a:p>
          <a:p>
            <a:r>
              <a:rPr lang="zh-CN" altLang="en-US"/>
              <a:t>强制在线</a:t>
            </a:r>
            <a:endParaRPr lang="zh-CN" altLang="en-US"/>
          </a:p>
          <a:p>
            <a:endParaRPr lang="zh-CN" altLang="en-US"/>
          </a:p>
          <a:p>
            <a:r>
              <a:rPr lang="zh-CN" altLang="en-US"/>
              <a:t>数据范围：</a:t>
            </a:r>
            <a:endParaRPr lang="zh-CN" altLang="en-US"/>
          </a:p>
        </p:txBody>
      </p:sp>
      <p:graphicFrame>
        <p:nvGraphicFramePr>
          <p:cNvPr id="5" name="对象 4">
            <a:hlinkClick r:id="" action="ppaction://ole?verb="/>
          </p:cNvPr>
          <p:cNvGraphicFramePr>
            <a:graphicFrameLocks noChangeAspect="1"/>
          </p:cNvGraphicFramePr>
          <p:nvPr/>
        </p:nvGraphicFramePr>
        <p:xfrm>
          <a:off x="2599055" y="5031740"/>
          <a:ext cx="1623695" cy="405765"/>
        </p:xfrm>
        <a:graphic>
          <a:graphicData uri="http://schemas.openxmlformats.org/presentationml/2006/ole">
            <mc:AlternateContent xmlns:mc="http://schemas.openxmlformats.org/markup-compatibility/2006">
              <mc:Choice xmlns:v="urn:schemas-microsoft-com:vml" Requires="v">
                <p:oleObj spid="_x0000_s2049" name="" r:id="rId1" imgW="812800" imgH="203200" progId="Equation.KSEE3">
                  <p:embed/>
                </p:oleObj>
              </mc:Choice>
              <mc:Fallback>
                <p:oleObj name="" r:id="rId1" imgW="812800" imgH="203200" progId="Equation.KSEE3">
                  <p:embed/>
                  <p:pic>
                    <p:nvPicPr>
                      <p:cNvPr id="0" name="图片 2048"/>
                      <p:cNvPicPr/>
                      <p:nvPr/>
                    </p:nvPicPr>
                    <p:blipFill>
                      <a:blip r:embed="rId2">
                        <a:lum bright="100000"/>
                      </a:blip>
                      <a:stretch>
                        <a:fillRect/>
                      </a:stretch>
                    </p:blipFill>
                    <p:spPr>
                      <a:xfrm>
                        <a:off x="2599055" y="5031740"/>
                        <a:ext cx="1623695" cy="405765"/>
                      </a:xfrm>
                      <a:prstGeom prst="rect">
                        <a:avLst/>
                      </a:prstGeom>
                    </p:spPr>
                  </p:pic>
                </p:oleObj>
              </mc:Fallback>
            </mc:AlternateContent>
          </a:graphicData>
        </a:graphic>
      </p:graphicFrame>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a:t>
            </a:r>
            <a:r>
              <a:rPr lang="zh-CN" altLang="en-US">
                <a:sym typeface="+mn-ea"/>
              </a:rPr>
              <a:t>3720  Gty的妹子树</a:t>
            </a:r>
            <a:endParaRPr lang="zh-CN" altLang="en-US"/>
          </a:p>
        </p:txBody>
      </p:sp>
      <p:sp>
        <p:nvSpPr>
          <p:cNvPr id="3" name="内容占位符 2"/>
          <p:cNvSpPr>
            <a:spLocks noGrp="1"/>
          </p:cNvSpPr>
          <p:nvPr>
            <p:ph idx="1"/>
          </p:nvPr>
        </p:nvSpPr>
        <p:spPr/>
        <p:txBody>
          <a:bodyPr/>
          <a:p>
            <a:r>
              <a:rPr lang="en-US" altLang="zh-CN"/>
              <a:t>LCT</a:t>
            </a:r>
            <a:r>
              <a:rPr lang="zh-CN" altLang="en-US"/>
              <a:t>维护虚边好像可做（代码复杂度飞起），考虑树分块的做法</a:t>
            </a:r>
            <a:endParaRPr lang="zh-CN" altLang="en-US"/>
          </a:p>
          <a:p>
            <a:r>
              <a:rPr lang="zh-CN" altLang="en-US"/>
              <a:t>事实上，一般的题目中不会有块大小的限制，我们也不用像上题一样用栈模拟在回溯时确定块中元素</a:t>
            </a:r>
            <a:endParaRPr lang="zh-CN" altLang="en-US"/>
          </a:p>
          <a:p>
            <a:r>
              <a:rPr lang="zh-CN" altLang="en-US"/>
              <a:t>只需要从根往下</a:t>
            </a:r>
            <a:r>
              <a:rPr lang="en-US" altLang="zh-CN"/>
              <a:t>DFS</a:t>
            </a:r>
            <a:r>
              <a:rPr lang="zh-CN" altLang="en-US"/>
              <a:t>直接放入块中，超出的部分另分一块</a:t>
            </a:r>
            <a:endParaRPr lang="zh-CN" altLang="en-US"/>
          </a:p>
          <a:p>
            <a:r>
              <a:rPr lang="zh-CN" altLang="en-US"/>
              <a:t>这样是不影响复杂度的</a:t>
            </a:r>
            <a:endParaRPr lang="zh-CN" altLang="en-US"/>
          </a:p>
          <a:p>
            <a:r>
              <a:rPr lang="zh-CN" altLang="en-US"/>
              <a:t>那么这道题中直接将树分块，块外暴力找，块内二分找就行了</a:t>
            </a:r>
            <a:endParaRPr lang="zh-CN" altLang="en-US"/>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练习题目</a:t>
            </a:r>
            <a:endParaRPr lang="zh-CN" altLang="en-US"/>
          </a:p>
        </p:txBody>
      </p:sp>
      <p:sp>
        <p:nvSpPr>
          <p:cNvPr id="3" name="内容占位符 2"/>
          <p:cNvSpPr>
            <a:spLocks noGrp="1"/>
          </p:cNvSpPr>
          <p:nvPr>
            <p:ph idx="1"/>
          </p:nvPr>
        </p:nvSpPr>
        <p:spPr/>
        <p:txBody>
          <a:bodyPr/>
          <a:p>
            <a:r>
              <a:rPr lang="zh-CN" altLang="en-US">
                <a:solidFill>
                  <a:srgbClr val="92D050"/>
                </a:solidFill>
              </a:rPr>
              <a:t>【</a:t>
            </a:r>
            <a:r>
              <a:rPr lang="en-US" altLang="zh-CN">
                <a:solidFill>
                  <a:srgbClr val="92D050"/>
                </a:solidFill>
              </a:rPr>
              <a:t>LOJ6277~6285</a:t>
            </a:r>
            <a:r>
              <a:rPr lang="zh-CN" altLang="en-US">
                <a:solidFill>
                  <a:srgbClr val="92D050"/>
                </a:solidFill>
              </a:rPr>
              <a:t>】数列分块入门</a:t>
            </a:r>
            <a:r>
              <a:rPr lang="en-US" altLang="zh-CN">
                <a:solidFill>
                  <a:srgbClr val="92D050"/>
                </a:solidFill>
              </a:rPr>
              <a:t>1~9</a:t>
            </a:r>
            <a:endParaRPr lang="en-US" altLang="zh-CN">
              <a:solidFill>
                <a:srgbClr val="92D050"/>
              </a:solidFill>
            </a:endParaRPr>
          </a:p>
          <a:p>
            <a:r>
              <a:rPr lang="zh-CN" altLang="en-US">
                <a:solidFill>
                  <a:srgbClr val="00B0F0"/>
                </a:solidFill>
              </a:rPr>
              <a:t>【BZOJ3343】教主的魔法</a:t>
            </a:r>
            <a:endParaRPr lang="en-US" altLang="zh-CN">
              <a:solidFill>
                <a:srgbClr val="00B0F0"/>
              </a:solidFill>
            </a:endParaRPr>
          </a:p>
          <a:p>
            <a:r>
              <a:rPr lang="zh-CN" altLang="en-US">
                <a:solidFill>
                  <a:srgbClr val="00B0F0"/>
                </a:solidFill>
              </a:rPr>
              <a:t>【BZOJ2453】维护队列</a:t>
            </a:r>
            <a:endParaRPr lang="zh-CN" altLang="en-US"/>
          </a:p>
          <a:p>
            <a:r>
              <a:rPr lang="zh-CN" altLang="en-US">
                <a:solidFill>
                  <a:srgbClr val="EB4FEA"/>
                </a:solidFill>
              </a:rPr>
              <a:t>【BZOJ3509】COUNTARI（分块</a:t>
            </a:r>
            <a:r>
              <a:rPr lang="en-US" altLang="zh-CN">
                <a:solidFill>
                  <a:srgbClr val="EB4FEA"/>
                </a:solidFill>
              </a:rPr>
              <a:t>FFT</a:t>
            </a:r>
            <a:r>
              <a:rPr lang="zh-CN" altLang="en-US">
                <a:solidFill>
                  <a:srgbClr val="EB4FEA"/>
                </a:solidFill>
              </a:rPr>
              <a:t>）</a:t>
            </a:r>
            <a:endParaRPr lang="zh-CN" altLang="en-US"/>
          </a:p>
          <a:p>
            <a:r>
              <a:rPr lang="zh-CN" altLang="en-US">
                <a:solidFill>
                  <a:srgbClr val="FFC000"/>
                </a:solidFill>
              </a:rPr>
              <a:t>【BZOJ4537】最小公倍数（分块</a:t>
            </a:r>
            <a:r>
              <a:rPr lang="en-US" altLang="zh-CN">
                <a:solidFill>
                  <a:srgbClr val="FFC000"/>
                </a:solidFill>
              </a:rPr>
              <a:t>+</a:t>
            </a:r>
            <a:r>
              <a:rPr lang="zh-CN" altLang="en-US">
                <a:solidFill>
                  <a:srgbClr val="FFC000"/>
                </a:solidFill>
              </a:rPr>
              <a:t>可持久化并查集）</a:t>
            </a:r>
            <a:endParaRPr lang="zh-CN" altLang="en-US">
              <a:solidFill>
                <a:srgbClr val="FFC000"/>
              </a:solidFill>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莫队算法</a:t>
            </a:r>
            <a:endParaRPr lang="zh-CN" altLang="en-US"/>
          </a:p>
        </p:txBody>
      </p:sp>
      <p:sp>
        <p:nvSpPr>
          <p:cNvPr id="3" name="内容占位符 2"/>
          <p:cNvSpPr>
            <a:spLocks noGrp="1"/>
          </p:cNvSpPr>
          <p:nvPr>
            <p:ph idx="1"/>
          </p:nvPr>
        </p:nvSpPr>
        <p:spPr/>
        <p:txBody>
          <a:bodyPr/>
          <a:p>
            <a:r>
              <a:rPr lang="zh-CN" altLang="en-US"/>
              <a:t>考虑这样一个问题：</a:t>
            </a:r>
            <a:endParaRPr lang="zh-CN" altLang="en-US"/>
          </a:p>
          <a:p>
            <a:r>
              <a:rPr lang="zh-CN" altLang="en-US"/>
              <a:t>给定一个序列，每次询问一段区间内出现的不同数的个数</a:t>
            </a:r>
            <a:endParaRPr lang="zh-CN" altLang="en-US"/>
          </a:p>
          <a:p>
            <a:endParaRPr lang="zh-CN" altLang="en-US"/>
          </a:p>
          <a:p>
            <a:r>
              <a:rPr lang="zh-CN" altLang="en-US"/>
              <a:t>会主席树的话可以在线秒掉</a:t>
            </a:r>
            <a:endParaRPr lang="zh-CN" altLang="en-US"/>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莫队算法</a:t>
            </a:r>
            <a:endParaRPr lang="zh-CN" altLang="en-US"/>
          </a:p>
        </p:txBody>
      </p:sp>
      <p:sp>
        <p:nvSpPr>
          <p:cNvPr id="3" name="内容占位符 2"/>
          <p:cNvSpPr>
            <a:spLocks noGrp="1"/>
          </p:cNvSpPr>
          <p:nvPr>
            <p:ph idx="1"/>
          </p:nvPr>
        </p:nvSpPr>
        <p:spPr/>
        <p:txBody>
          <a:bodyPr/>
          <a:p>
            <a:r>
              <a:rPr lang="zh-CN" altLang="en-US"/>
              <a:t>我们引入莫队算法：</a:t>
            </a:r>
            <a:endParaRPr lang="zh-CN" altLang="en-US"/>
          </a:p>
          <a:p>
            <a:r>
              <a:rPr lang="zh-CN" altLang="en-US"/>
              <a:t>首先把序列分块，每个询问按左端点所属块为第一关键字，右端点为第二关键字排序</a:t>
            </a:r>
            <a:endParaRPr lang="zh-CN" altLang="en-US"/>
          </a:p>
          <a:p>
            <a:r>
              <a:rPr lang="zh-CN" altLang="en-US"/>
              <a:t>用两个指针 </a:t>
            </a:r>
            <a:r>
              <a:rPr lang="en-US" altLang="zh-CN"/>
              <a:t>l</a:t>
            </a:r>
            <a:r>
              <a:rPr lang="zh-CN" altLang="en-US"/>
              <a:t>，</a:t>
            </a:r>
            <a:r>
              <a:rPr lang="en-US" altLang="zh-CN"/>
              <a:t>r </a:t>
            </a:r>
            <a:r>
              <a:rPr lang="zh-CN" altLang="en-US"/>
              <a:t>扫，维护区间        的答案</a:t>
            </a:r>
            <a:endParaRPr lang="zh-CN" altLang="en-US"/>
          </a:p>
          <a:p>
            <a:r>
              <a:rPr lang="zh-CN" altLang="en-US"/>
              <a:t>这样做的复杂度是</a:t>
            </a:r>
            <a:endParaRPr lang="zh-CN" altLang="en-US"/>
          </a:p>
          <a:p>
            <a:r>
              <a:rPr lang="zh-CN" altLang="en-US"/>
              <a:t>蛤？这玩意不是          暴力吗，怎么成              了？</a:t>
            </a:r>
            <a:endParaRPr lang="zh-CN" altLang="en-US"/>
          </a:p>
        </p:txBody>
      </p:sp>
      <p:graphicFrame>
        <p:nvGraphicFramePr>
          <p:cNvPr id="4" name="对象 3">
            <a:hlinkClick r:id="" action="ppaction://ole?verb="/>
          </p:cNvPr>
          <p:cNvGraphicFramePr>
            <a:graphicFrameLocks noChangeAspect="1"/>
          </p:cNvGraphicFramePr>
          <p:nvPr/>
        </p:nvGraphicFramePr>
        <p:xfrm>
          <a:off x="5211445" y="3081655"/>
          <a:ext cx="599440" cy="399415"/>
        </p:xfrm>
        <a:graphic>
          <a:graphicData uri="http://schemas.openxmlformats.org/presentationml/2006/ole">
            <mc:AlternateContent xmlns:mc="http://schemas.openxmlformats.org/markup-compatibility/2006">
              <mc:Choice xmlns:v="urn:schemas-microsoft-com:vml" Requires="v">
                <p:oleObj spid="_x0000_s1025" name="" r:id="rId1" imgW="304800" imgH="203200" progId="Equation.KSEE3">
                  <p:embed/>
                </p:oleObj>
              </mc:Choice>
              <mc:Fallback>
                <p:oleObj name="" r:id="rId1" imgW="304800" imgH="203200" progId="Equation.KSEE3">
                  <p:embed/>
                  <p:pic>
                    <p:nvPicPr>
                      <p:cNvPr id="0" name="图片 1024"/>
                      <p:cNvPicPr/>
                      <p:nvPr/>
                    </p:nvPicPr>
                    <p:blipFill>
                      <a:blip r:embed="rId2">
                        <a:lum bright="100000"/>
                      </a:blip>
                      <a:stretch>
                        <a:fillRect/>
                      </a:stretch>
                    </p:blipFill>
                    <p:spPr>
                      <a:xfrm>
                        <a:off x="5211445" y="3081655"/>
                        <a:ext cx="599440" cy="399415"/>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6321425" y="3941445"/>
          <a:ext cx="1049020" cy="474345"/>
        </p:xfrm>
        <a:graphic>
          <a:graphicData uri="http://schemas.openxmlformats.org/presentationml/2006/ole">
            <mc:AlternateContent xmlns:mc="http://schemas.openxmlformats.org/markup-compatibility/2006">
              <mc:Choice xmlns:v="urn:schemas-microsoft-com:vml" Requires="v">
                <p:oleObj spid="_x0000_s7" name="" r:id="rId3" imgW="533400" imgH="241300" progId="Equation.KSEE3">
                  <p:embed/>
                </p:oleObj>
              </mc:Choice>
              <mc:Fallback>
                <p:oleObj name="" r:id="rId3" imgW="533400" imgH="241300" progId="Equation.KSEE3">
                  <p:embed/>
                  <p:pic>
                    <p:nvPicPr>
                      <p:cNvPr id="0" name="图片 1024"/>
                      <p:cNvPicPr/>
                      <p:nvPr/>
                    </p:nvPicPr>
                    <p:blipFill>
                      <a:blip r:embed="rId4">
                        <a:lum bright="100000"/>
                      </a:blip>
                      <a:stretch>
                        <a:fillRect/>
                      </a:stretch>
                    </p:blipFill>
                    <p:spPr>
                      <a:xfrm>
                        <a:off x="6321425" y="3941445"/>
                        <a:ext cx="1049020" cy="474345"/>
                      </a:xfrm>
                      <a:prstGeom prst="rect">
                        <a:avLst/>
                      </a:prstGeom>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3310573" y="3956368"/>
          <a:ext cx="798195" cy="449580"/>
        </p:xfrm>
        <a:graphic>
          <a:graphicData uri="http://schemas.openxmlformats.org/presentationml/2006/ole">
            <mc:AlternateContent xmlns:mc="http://schemas.openxmlformats.org/markup-compatibility/2006">
              <mc:Choice xmlns:v="urn:schemas-microsoft-com:vml" Requires="v">
                <p:oleObj spid="_x0000_s9" name="" r:id="rId5" imgW="405765" imgH="228600" progId="Equation.KSEE3">
                  <p:embed/>
                </p:oleObj>
              </mc:Choice>
              <mc:Fallback>
                <p:oleObj name="" r:id="rId5" imgW="405765" imgH="228600" progId="Equation.KSEE3">
                  <p:embed/>
                  <p:pic>
                    <p:nvPicPr>
                      <p:cNvPr id="0" name="图片 1024"/>
                      <p:cNvPicPr/>
                      <p:nvPr/>
                    </p:nvPicPr>
                    <p:blipFill>
                      <a:blip r:embed="rId6">
                        <a:lum bright="100000"/>
                      </a:blip>
                      <a:stretch>
                        <a:fillRect/>
                      </a:stretch>
                    </p:blipFill>
                    <p:spPr>
                      <a:xfrm>
                        <a:off x="3310573" y="3956368"/>
                        <a:ext cx="798195" cy="449580"/>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3563620" y="3482340"/>
          <a:ext cx="1049020" cy="474345"/>
        </p:xfrm>
        <a:graphic>
          <a:graphicData uri="http://schemas.openxmlformats.org/presentationml/2006/ole">
            <mc:AlternateContent xmlns:mc="http://schemas.openxmlformats.org/markup-compatibility/2006">
              <mc:Choice xmlns:v="urn:schemas-microsoft-com:vml" Requires="v">
                <p:oleObj spid="_x0000_s11" name="" r:id="rId7" imgW="533400" imgH="241300" progId="Equation.KSEE3">
                  <p:embed/>
                </p:oleObj>
              </mc:Choice>
              <mc:Fallback>
                <p:oleObj name="" r:id="rId7" imgW="533400" imgH="241300" progId="Equation.KSEE3">
                  <p:embed/>
                  <p:pic>
                    <p:nvPicPr>
                      <p:cNvPr id="0" name="图片 1024"/>
                      <p:cNvPicPr/>
                      <p:nvPr/>
                    </p:nvPicPr>
                    <p:blipFill>
                      <a:blip r:embed="rId4">
                        <a:lum bright="100000"/>
                      </a:blip>
                      <a:stretch>
                        <a:fillRect/>
                      </a:stretch>
                    </p:blipFill>
                    <p:spPr>
                      <a:xfrm>
                        <a:off x="3563620" y="3482340"/>
                        <a:ext cx="1049020" cy="474345"/>
                      </a:xfrm>
                      <a:prstGeom prst="rect">
                        <a:avLst/>
                      </a:prstGeom>
                    </p:spPr>
                  </p:pic>
                </p:oleObj>
              </mc:Fallback>
            </mc:AlternateContent>
          </a:graphicData>
        </a:graphic>
      </p:graphicFrame>
    </p:spTree>
    <p:custDataLst>
      <p:tags r:id="rId8"/>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时间复杂度分析</a:t>
            </a:r>
            <a:endParaRPr lang="zh-CN" altLang="en-US"/>
          </a:p>
        </p:txBody>
      </p:sp>
      <p:sp>
        <p:nvSpPr>
          <p:cNvPr id="3" name="内容占位符 2"/>
          <p:cNvSpPr>
            <a:spLocks noGrp="1"/>
          </p:cNvSpPr>
          <p:nvPr>
            <p:ph idx="1"/>
          </p:nvPr>
        </p:nvSpPr>
        <p:spPr/>
        <p:txBody>
          <a:bodyPr/>
          <a:p>
            <a:r>
              <a:rPr lang="zh-CN" altLang="en-US"/>
              <a:t>每次移动左右端点的复杂度都是O(1)</a:t>
            </a:r>
            <a:endParaRPr lang="zh-CN" altLang="en-US"/>
          </a:p>
          <a:p>
            <a:r>
              <a:rPr lang="zh-CN" altLang="en-US"/>
              <a:t>那么只需要知道左右端点分别移动了多少次，就可以知道复杂度了</a:t>
            </a:r>
            <a:endParaRPr lang="zh-CN" altLang="en-US"/>
          </a:p>
          <a:p>
            <a:r>
              <a:rPr lang="zh-CN" altLang="en-US"/>
              <a:t>（</a:t>
            </a:r>
            <a:r>
              <a:rPr lang="en-US" altLang="zh-CN"/>
              <a:t>1</a:t>
            </a:r>
            <a:r>
              <a:rPr lang="zh-CN" altLang="en-US"/>
              <a:t>）对于右端点：当前询问的左端点在同一块时，右端点都是有序的，那么右端点最多会从１一直移动到ｎ，两个询问左端点在不同块时，最多从ｎ一下子移回１，两种都是O(n)的，总共有     块，所以复杂度是</a:t>
            </a:r>
            <a:endParaRPr lang="zh-CN" altLang="en-US"/>
          </a:p>
          <a:p>
            <a:r>
              <a:rPr lang="zh-CN" altLang="en-US"/>
              <a:t>（</a:t>
            </a:r>
            <a:r>
              <a:rPr lang="en-US" altLang="zh-CN"/>
              <a:t>2</a:t>
            </a:r>
            <a:r>
              <a:rPr lang="zh-CN" altLang="en-US"/>
              <a:t>）对于左端点：当前询问的左端点在同一块时，注意左端点不是有序的，那么一次最多从块的一端移到另一端，复杂度     ，总共有ｎ个询问的话，复杂度是            ，跨块时也类似</a:t>
            </a:r>
            <a:endParaRPr lang="zh-CN" altLang="en-US"/>
          </a:p>
        </p:txBody>
      </p:sp>
      <p:graphicFrame>
        <p:nvGraphicFramePr>
          <p:cNvPr id="10" name="对象 9">
            <a:hlinkClick r:id="" action="ppaction://ole?verb="/>
          </p:cNvPr>
          <p:cNvGraphicFramePr>
            <a:graphicFrameLocks noChangeAspect="1"/>
          </p:cNvGraphicFramePr>
          <p:nvPr/>
        </p:nvGraphicFramePr>
        <p:xfrm>
          <a:off x="6601460" y="3361373"/>
          <a:ext cx="474980" cy="449580"/>
        </p:xfrm>
        <a:graphic>
          <a:graphicData uri="http://schemas.openxmlformats.org/presentationml/2006/ole">
            <mc:AlternateContent xmlns:mc="http://schemas.openxmlformats.org/markup-compatibility/2006">
              <mc:Choice xmlns:v="urn:schemas-microsoft-com:vml" Requires="v">
                <p:oleObj spid="_x0000_s11" name="" r:id="rId1" imgW="241300" imgH="228600" progId="Equation.KSEE3">
                  <p:embed/>
                </p:oleObj>
              </mc:Choice>
              <mc:Fallback>
                <p:oleObj name="" r:id="rId1" imgW="241300" imgH="228600" progId="Equation.KSEE3">
                  <p:embed/>
                  <p:pic>
                    <p:nvPicPr>
                      <p:cNvPr id="0" name="图片 1024"/>
                      <p:cNvPicPr/>
                      <p:nvPr/>
                    </p:nvPicPr>
                    <p:blipFill>
                      <a:blip r:embed="rId2">
                        <a:lum bright="100000"/>
                      </a:blip>
                      <a:stretch>
                        <a:fillRect/>
                      </a:stretch>
                    </p:blipFill>
                    <p:spPr>
                      <a:xfrm>
                        <a:off x="6601460" y="3361373"/>
                        <a:ext cx="474980" cy="449580"/>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9482455" y="3358515"/>
          <a:ext cx="1049020" cy="474345"/>
        </p:xfrm>
        <a:graphic>
          <a:graphicData uri="http://schemas.openxmlformats.org/presentationml/2006/ole">
            <mc:AlternateContent xmlns:mc="http://schemas.openxmlformats.org/markup-compatibility/2006">
              <mc:Choice xmlns:v="urn:schemas-microsoft-com:vml" Requires="v">
                <p:oleObj spid="_x0000_s5" name="" r:id="rId3" imgW="533400" imgH="241300" progId="Equation.KSEE3">
                  <p:embed/>
                </p:oleObj>
              </mc:Choice>
              <mc:Fallback>
                <p:oleObj name="" r:id="rId3" imgW="533400" imgH="241300" progId="Equation.KSEE3">
                  <p:embed/>
                  <p:pic>
                    <p:nvPicPr>
                      <p:cNvPr id="0" name="图片 1024"/>
                      <p:cNvPicPr/>
                      <p:nvPr/>
                    </p:nvPicPr>
                    <p:blipFill>
                      <a:blip r:embed="rId4">
                        <a:lum bright="100000"/>
                      </a:blip>
                      <a:stretch>
                        <a:fillRect/>
                      </a:stretch>
                    </p:blipFill>
                    <p:spPr>
                      <a:xfrm>
                        <a:off x="9482455" y="3358515"/>
                        <a:ext cx="1049020" cy="474345"/>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7189470" y="4134168"/>
          <a:ext cx="474980" cy="449580"/>
        </p:xfrm>
        <a:graphic>
          <a:graphicData uri="http://schemas.openxmlformats.org/presentationml/2006/ole">
            <mc:AlternateContent xmlns:mc="http://schemas.openxmlformats.org/markup-compatibility/2006">
              <mc:Choice xmlns:v="urn:schemas-microsoft-com:vml" Requires="v">
                <p:oleObj spid="_x0000_s7" name="" r:id="rId5" imgW="241300" imgH="228600" progId="Equation.KSEE3">
                  <p:embed/>
                </p:oleObj>
              </mc:Choice>
              <mc:Fallback>
                <p:oleObj name="" r:id="rId5" imgW="241300" imgH="228600" progId="Equation.KSEE3">
                  <p:embed/>
                  <p:pic>
                    <p:nvPicPr>
                      <p:cNvPr id="0" name="图片 1024"/>
                      <p:cNvPicPr/>
                      <p:nvPr/>
                    </p:nvPicPr>
                    <p:blipFill>
                      <a:blip r:embed="rId2">
                        <a:lum bright="100000"/>
                      </a:blip>
                      <a:stretch>
                        <a:fillRect/>
                      </a:stretch>
                    </p:blipFill>
                    <p:spPr>
                      <a:xfrm>
                        <a:off x="7189470" y="4134168"/>
                        <a:ext cx="474980" cy="449580"/>
                      </a:xfrm>
                      <a:prstGeom prst="rect">
                        <a:avLst/>
                      </a:prstGeom>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2310130" y="4462780"/>
          <a:ext cx="1049020" cy="474345"/>
        </p:xfrm>
        <a:graphic>
          <a:graphicData uri="http://schemas.openxmlformats.org/presentationml/2006/ole">
            <mc:AlternateContent xmlns:mc="http://schemas.openxmlformats.org/markup-compatibility/2006">
              <mc:Choice xmlns:v="urn:schemas-microsoft-com:vml" Requires="v">
                <p:oleObj spid="_x0000_s9" name="" r:id="rId6" imgW="533400" imgH="241300" progId="Equation.KSEE3">
                  <p:embed/>
                </p:oleObj>
              </mc:Choice>
              <mc:Fallback>
                <p:oleObj name="" r:id="rId6" imgW="533400" imgH="241300" progId="Equation.KSEE3">
                  <p:embed/>
                  <p:pic>
                    <p:nvPicPr>
                      <p:cNvPr id="0" name="图片 1024"/>
                      <p:cNvPicPr/>
                      <p:nvPr/>
                    </p:nvPicPr>
                    <p:blipFill>
                      <a:blip r:embed="rId4">
                        <a:lum bright="100000"/>
                      </a:blip>
                      <a:stretch>
                        <a:fillRect/>
                      </a:stretch>
                    </p:blipFill>
                    <p:spPr>
                      <a:xfrm>
                        <a:off x="2310130" y="4462780"/>
                        <a:ext cx="1049020" cy="474345"/>
                      </a:xfrm>
                      <a:prstGeom prst="rect">
                        <a:avLst/>
                      </a:prstGeom>
                    </p:spPr>
                  </p:pic>
                </p:oleObj>
              </mc:Fallback>
            </mc:AlternateContent>
          </a:graphicData>
        </a:graphic>
      </p:graphicFrame>
    </p:spTree>
    <p:custDataLst>
      <p:tags r:id="rId7"/>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目录</a:t>
            </a:r>
            <a:endParaRPr lang="zh-CN" altLang="en-US"/>
          </a:p>
        </p:txBody>
      </p:sp>
      <p:sp>
        <p:nvSpPr>
          <p:cNvPr id="3" name="内容占位符 2"/>
          <p:cNvSpPr>
            <a:spLocks noGrp="1"/>
          </p:cNvSpPr>
          <p:nvPr>
            <p:ph idx="1"/>
          </p:nvPr>
        </p:nvSpPr>
        <p:spPr/>
        <p:txBody>
          <a:bodyPr/>
          <a:p>
            <a:r>
              <a:rPr lang="zh-CN" altLang="en-US"/>
              <a:t>分块算法</a:t>
            </a:r>
            <a:endParaRPr lang="zh-CN" altLang="en-US"/>
          </a:p>
          <a:p>
            <a:pPr lvl="1"/>
            <a:r>
              <a:rPr lang="zh-CN" altLang="en-US"/>
              <a:t>序列分块</a:t>
            </a:r>
            <a:endParaRPr lang="zh-CN" altLang="en-US"/>
          </a:p>
          <a:p>
            <a:pPr lvl="1"/>
            <a:r>
              <a:rPr lang="zh-CN" altLang="en-US"/>
              <a:t>树分块</a:t>
            </a:r>
            <a:endParaRPr lang="zh-CN" altLang="en-US"/>
          </a:p>
          <a:p>
            <a:r>
              <a:rPr lang="zh-CN" altLang="en-US"/>
              <a:t>莫队算法</a:t>
            </a:r>
            <a:endParaRPr lang="zh-CN" altLang="en-US"/>
          </a:p>
          <a:p>
            <a:pPr lvl="1"/>
            <a:r>
              <a:rPr lang="zh-CN" altLang="en-US"/>
              <a:t>带修改莫队</a:t>
            </a:r>
            <a:endParaRPr lang="zh-CN" altLang="en-US"/>
          </a:p>
          <a:p>
            <a:pPr lvl="1"/>
            <a:r>
              <a:rPr lang="zh-CN" altLang="en-US"/>
              <a:t>树上莫队</a:t>
            </a:r>
            <a:endParaRPr lang="zh-CN" altLang="en-US"/>
          </a:p>
          <a:p>
            <a:pPr lvl="0"/>
            <a:r>
              <a:rPr lang="zh-CN" altLang="en-US"/>
              <a:t>线性基</a:t>
            </a:r>
            <a:endParaRPr lang="zh-CN" altLang="en-US"/>
          </a:p>
          <a:p>
            <a:pPr lvl="0"/>
            <a:r>
              <a:rPr lang="zh-CN" altLang="en-US"/>
              <a:t>容斥原理</a:t>
            </a:r>
            <a:endParaRPr lang="zh-CN" altLang="en-US"/>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a:t>
            </a:r>
            <a:r>
              <a:rPr lang="zh-CN" altLang="en-US"/>
              <a:t>3289  Mato的文件管理</a:t>
            </a:r>
            <a:endParaRPr lang="zh-CN" altLang="en-US"/>
          </a:p>
        </p:txBody>
      </p:sp>
      <p:sp>
        <p:nvSpPr>
          <p:cNvPr id="3" name="内容占位符 2"/>
          <p:cNvSpPr>
            <a:spLocks noGrp="1"/>
          </p:cNvSpPr>
          <p:nvPr>
            <p:ph idx="1"/>
          </p:nvPr>
        </p:nvSpPr>
        <p:spPr/>
        <p:txBody>
          <a:bodyPr/>
          <a:p>
            <a:r>
              <a:rPr lang="zh-CN" altLang="en-US"/>
              <a:t>给定一个长度为 </a:t>
            </a:r>
            <a:r>
              <a:rPr lang="en-US" altLang="zh-CN"/>
              <a:t>n </a:t>
            </a:r>
            <a:r>
              <a:rPr lang="zh-CN" altLang="en-US"/>
              <a:t>的序列</a:t>
            </a:r>
            <a:endParaRPr lang="zh-CN" altLang="en-US"/>
          </a:p>
          <a:p>
            <a:r>
              <a:rPr lang="zh-CN" altLang="en-US"/>
              <a:t>每次询问一个区间的逆序对个数</a:t>
            </a:r>
            <a:endParaRPr lang="zh-CN" altLang="en-US"/>
          </a:p>
          <a:p>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2600960" y="3191510"/>
          <a:ext cx="1645920" cy="424815"/>
        </p:xfrm>
        <a:graphic>
          <a:graphicData uri="http://schemas.openxmlformats.org/presentationml/2006/ole">
            <mc:AlternateContent xmlns:mc="http://schemas.openxmlformats.org/markup-compatibility/2006">
              <mc:Choice xmlns:v="urn:schemas-microsoft-com:vml" Requires="v">
                <p:oleObj spid="_x0000_s9217" name="" r:id="rId1" imgW="787400" imgH="203200" progId="Equation.KSEE3">
                  <p:embed/>
                </p:oleObj>
              </mc:Choice>
              <mc:Fallback>
                <p:oleObj name="" r:id="rId1" imgW="787400" imgH="203200" progId="Equation.KSEE3">
                  <p:embed/>
                  <p:pic>
                    <p:nvPicPr>
                      <p:cNvPr id="0" name="图片 9216"/>
                      <p:cNvPicPr/>
                      <p:nvPr/>
                    </p:nvPicPr>
                    <p:blipFill>
                      <a:blip r:embed="rId2">
                        <a:lum bright="100000"/>
                      </a:blip>
                      <a:stretch>
                        <a:fillRect/>
                      </a:stretch>
                    </p:blipFill>
                    <p:spPr>
                      <a:xfrm>
                        <a:off x="2600960" y="3191510"/>
                        <a:ext cx="1645920" cy="424815"/>
                      </a:xfrm>
                      <a:prstGeom prst="rect">
                        <a:avLst/>
                      </a:prstGeom>
                    </p:spPr>
                  </p:pic>
                </p:oleObj>
              </mc:Fallback>
            </mc:AlternateContent>
          </a:graphicData>
        </a:graphic>
      </p:graphicFrame>
    </p:spTree>
    <p:custDataLst>
      <p:tags r:id="rId3"/>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a:t>
            </a:r>
            <a:r>
              <a:rPr lang="zh-CN" altLang="en-US">
                <a:sym typeface="+mn-ea"/>
              </a:rPr>
              <a:t>3289  Mato的文件管理</a:t>
            </a:r>
            <a:endParaRPr lang="zh-CN" altLang="en-US"/>
          </a:p>
        </p:txBody>
      </p:sp>
      <p:sp>
        <p:nvSpPr>
          <p:cNvPr id="3" name="内容占位符 2"/>
          <p:cNvSpPr>
            <a:spLocks noGrp="1"/>
          </p:cNvSpPr>
          <p:nvPr>
            <p:ph idx="1"/>
          </p:nvPr>
        </p:nvSpPr>
        <p:spPr/>
        <p:txBody>
          <a:bodyPr/>
          <a:p>
            <a:r>
              <a:rPr lang="zh-CN" altLang="en-US"/>
              <a:t>莫队排个序</a:t>
            </a:r>
            <a:endParaRPr lang="zh-CN" altLang="en-US"/>
          </a:p>
          <a:p>
            <a:r>
              <a:rPr lang="zh-CN" altLang="en-US"/>
              <a:t>对于每次修改用树状数组维护逆序对就行了</a:t>
            </a:r>
            <a:endParaRPr lang="zh-CN" altLang="en-US"/>
          </a:p>
          <a:p>
            <a:endParaRPr lang="zh-CN" altLang="en-US"/>
          </a:p>
          <a:p>
            <a:r>
              <a:rPr lang="zh-CN" altLang="en-US"/>
              <a:t>复杂度为</a:t>
            </a:r>
            <a:endParaRPr lang="zh-CN" altLang="en-US"/>
          </a:p>
        </p:txBody>
      </p:sp>
      <p:graphicFrame>
        <p:nvGraphicFramePr>
          <p:cNvPr id="4" name="对象 3">
            <a:hlinkClick r:id="" action="ppaction://ole?verb="/>
          </p:cNvPr>
          <p:cNvGraphicFramePr>
            <a:graphicFrameLocks noChangeAspect="1"/>
          </p:cNvGraphicFramePr>
          <p:nvPr/>
        </p:nvGraphicFramePr>
        <p:xfrm>
          <a:off x="2374900" y="3114675"/>
          <a:ext cx="1768475" cy="501650"/>
        </p:xfrm>
        <a:graphic>
          <a:graphicData uri="http://schemas.openxmlformats.org/presentationml/2006/ole">
            <mc:AlternateContent xmlns:mc="http://schemas.openxmlformats.org/markup-compatibility/2006">
              <mc:Choice xmlns:v="urn:schemas-microsoft-com:vml" Requires="v">
                <p:oleObj spid="_x0000_s10241" name="" r:id="rId1" imgW="850900" imgH="241300" progId="Equation.KSEE3">
                  <p:embed/>
                </p:oleObj>
              </mc:Choice>
              <mc:Fallback>
                <p:oleObj name="" r:id="rId1" imgW="850900" imgH="241300" progId="Equation.KSEE3">
                  <p:embed/>
                  <p:pic>
                    <p:nvPicPr>
                      <p:cNvPr id="0" name="图片 10240"/>
                      <p:cNvPicPr/>
                      <p:nvPr/>
                    </p:nvPicPr>
                    <p:blipFill>
                      <a:blip r:embed="rId2">
                        <a:lum bright="100000"/>
                      </a:blip>
                      <a:stretch>
                        <a:fillRect/>
                      </a:stretch>
                    </p:blipFill>
                    <p:spPr>
                      <a:xfrm>
                        <a:off x="2374900" y="3114675"/>
                        <a:ext cx="1768475" cy="501650"/>
                      </a:xfrm>
                      <a:prstGeom prst="rect">
                        <a:avLst/>
                      </a:prstGeom>
                    </p:spPr>
                  </p:pic>
                </p:oleObj>
              </mc:Fallback>
            </mc:AlternateContent>
          </a:graphicData>
        </a:graphic>
      </p:graphicFrame>
    </p:spTree>
    <p:custDataLst>
      <p:tags r:id="rId3"/>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BZOJ4540  序列</a:t>
            </a:r>
            <a:endParaRPr lang="en-US" altLang="zh-CN"/>
          </a:p>
        </p:txBody>
      </p:sp>
      <p:sp>
        <p:nvSpPr>
          <p:cNvPr id="3" name="内容占位符 2"/>
          <p:cNvSpPr>
            <a:spLocks noGrp="1"/>
          </p:cNvSpPr>
          <p:nvPr>
            <p:ph idx="1"/>
          </p:nvPr>
        </p:nvSpPr>
        <p:spPr/>
        <p:txBody>
          <a:bodyPr/>
          <a:p>
            <a:r>
              <a:rPr lang="zh-CN" altLang="en-US"/>
              <a:t>给定长度为 </a:t>
            </a:r>
            <a:r>
              <a:rPr lang="en-US" altLang="zh-CN"/>
              <a:t>n </a:t>
            </a:r>
            <a:r>
              <a:rPr lang="zh-CN" altLang="en-US"/>
              <a:t>的序列</a:t>
            </a:r>
            <a:endParaRPr lang="zh-CN" altLang="en-US"/>
          </a:p>
          <a:p>
            <a:r>
              <a:rPr lang="zh-CN" altLang="en-US"/>
              <a:t>定义子序列为包含于序列的一段连续区间</a:t>
            </a:r>
            <a:endParaRPr lang="zh-CN" altLang="en-US"/>
          </a:p>
          <a:p>
            <a:r>
              <a:rPr lang="zh-CN" altLang="en-US"/>
              <a:t>每次询问 </a:t>
            </a:r>
            <a:r>
              <a:rPr lang="en-US" altLang="zh-CN"/>
              <a:t>l</a:t>
            </a:r>
            <a:r>
              <a:rPr lang="zh-CN" altLang="en-US"/>
              <a:t>，</a:t>
            </a:r>
            <a:r>
              <a:rPr lang="en-US" altLang="zh-CN"/>
              <a:t>r </a:t>
            </a:r>
            <a:r>
              <a:rPr lang="zh-CN" altLang="en-US"/>
              <a:t>表示            的所有子序列的最小值之和</a:t>
            </a:r>
            <a:endParaRPr lang="zh-CN" altLang="en-US"/>
          </a:p>
          <a:p>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3616960" y="2734310"/>
          <a:ext cx="1024890" cy="421005"/>
        </p:xfrm>
        <a:graphic>
          <a:graphicData uri="http://schemas.openxmlformats.org/presentationml/2006/ole">
            <mc:AlternateContent xmlns:mc="http://schemas.openxmlformats.org/markup-compatibility/2006">
              <mc:Choice xmlns:v="urn:schemas-microsoft-com:vml" Requires="v">
                <p:oleObj spid="_x0000_s3073" name="" r:id="rId1" imgW="495300" imgH="203200" progId="Equation.KSEE3">
                  <p:embed/>
                </p:oleObj>
              </mc:Choice>
              <mc:Fallback>
                <p:oleObj name="" r:id="rId1" imgW="495300" imgH="203200" progId="Equation.KSEE3">
                  <p:embed/>
                  <p:pic>
                    <p:nvPicPr>
                      <p:cNvPr id="0" name="图片 3072"/>
                      <p:cNvPicPr/>
                      <p:nvPr/>
                    </p:nvPicPr>
                    <p:blipFill>
                      <a:blip r:embed="rId2">
                        <a:lum bright="100000"/>
                      </a:blip>
                      <a:stretch>
                        <a:fillRect/>
                      </a:stretch>
                    </p:blipFill>
                    <p:spPr>
                      <a:xfrm>
                        <a:off x="3616960" y="2734310"/>
                        <a:ext cx="1024890" cy="42100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2657475" y="3610610"/>
          <a:ext cx="1252220" cy="479425"/>
        </p:xfrm>
        <a:graphic>
          <a:graphicData uri="http://schemas.openxmlformats.org/presentationml/2006/ole">
            <mc:AlternateContent xmlns:mc="http://schemas.openxmlformats.org/markup-compatibility/2006">
              <mc:Choice xmlns:v="urn:schemas-microsoft-com:vml" Requires="v">
                <p:oleObj spid="_x0000_s3074" name="" r:id="rId3" imgW="596900" imgH="228600" progId="Equation.KSEE3">
                  <p:embed/>
                </p:oleObj>
              </mc:Choice>
              <mc:Fallback>
                <p:oleObj name="" r:id="rId3" imgW="596900" imgH="228600" progId="Equation.KSEE3">
                  <p:embed/>
                  <p:pic>
                    <p:nvPicPr>
                      <p:cNvPr id="0" name="图片 3073"/>
                      <p:cNvPicPr/>
                      <p:nvPr/>
                    </p:nvPicPr>
                    <p:blipFill>
                      <a:blip r:embed="rId4">
                        <a:lum bright="100000"/>
                      </a:blip>
                      <a:stretch>
                        <a:fillRect/>
                      </a:stretch>
                    </p:blipFill>
                    <p:spPr>
                      <a:xfrm>
                        <a:off x="2657475" y="3610610"/>
                        <a:ext cx="1252220" cy="479425"/>
                      </a:xfrm>
                      <a:prstGeom prst="rect">
                        <a:avLst/>
                      </a:prstGeom>
                    </p:spPr>
                  </p:pic>
                </p:oleObj>
              </mc:Fallback>
            </mc:AlternateContent>
          </a:graphicData>
        </a:graphic>
      </p:graphicFrame>
    </p:spTree>
    <p:custDataLst>
      <p:tags r:id="rId5"/>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BZOJ4540  序列</a:t>
            </a:r>
            <a:endParaRPr lang="zh-CN" altLang="en-US"/>
          </a:p>
        </p:txBody>
      </p:sp>
      <p:sp>
        <p:nvSpPr>
          <p:cNvPr id="3" name="内容占位符 2"/>
          <p:cNvSpPr>
            <a:spLocks noGrp="1"/>
          </p:cNvSpPr>
          <p:nvPr>
            <p:ph idx="1"/>
          </p:nvPr>
        </p:nvSpPr>
        <p:spPr/>
        <p:txBody>
          <a:bodyPr/>
          <a:p>
            <a:r>
              <a:rPr lang="zh-CN" altLang="en-US"/>
              <a:t>我们使用莫队算法离线解决</a:t>
            </a:r>
            <a:endParaRPr lang="zh-CN" altLang="en-US"/>
          </a:p>
          <a:p>
            <a:r>
              <a:rPr lang="zh-CN" altLang="en-US"/>
              <a:t>考虑区间                      ，设</a:t>
            </a:r>
            <a:endParaRPr lang="zh-CN" altLang="en-US"/>
          </a:p>
          <a:p>
            <a:r>
              <a:rPr lang="zh-CN" altLang="en-US"/>
              <a:t>那么新生成的子序列中</a:t>
            </a:r>
            <a:endParaRPr lang="zh-CN" altLang="en-US"/>
          </a:p>
          <a:p>
            <a:r>
              <a:rPr lang="zh-CN" altLang="en-US"/>
              <a:t>设</a:t>
            </a:r>
            <a:endParaRPr lang="zh-CN" altLang="en-US"/>
          </a:p>
          <a:p>
            <a:endParaRPr lang="zh-CN" altLang="en-US"/>
          </a:p>
          <a:p>
            <a:r>
              <a:rPr lang="zh-CN" altLang="en-US"/>
              <a:t>那么</a:t>
            </a:r>
            <a:endParaRPr lang="zh-CN" altLang="en-US"/>
          </a:p>
          <a:p>
            <a:endParaRPr lang="zh-CN" altLang="en-US"/>
          </a:p>
          <a:p>
            <a:r>
              <a:rPr lang="zh-CN" altLang="en-US"/>
              <a:t>前缀和维护即可，至于区间最小值</a:t>
            </a:r>
            <a:r>
              <a:rPr lang="en-US" altLang="zh-CN"/>
              <a:t>ST</a:t>
            </a:r>
            <a:r>
              <a:rPr lang="zh-CN" altLang="en-US"/>
              <a:t>表解决</a:t>
            </a:r>
            <a:endParaRPr lang="zh-CN" altLang="en-US"/>
          </a:p>
        </p:txBody>
      </p:sp>
      <p:graphicFrame>
        <p:nvGraphicFramePr>
          <p:cNvPr id="4" name="对象 3">
            <a:hlinkClick r:id="" action="ppaction://ole?verb="/>
          </p:cNvPr>
          <p:cNvGraphicFramePr>
            <a:graphicFrameLocks noChangeAspect="1"/>
          </p:cNvGraphicFramePr>
          <p:nvPr/>
        </p:nvGraphicFramePr>
        <p:xfrm>
          <a:off x="2378075" y="2279650"/>
          <a:ext cx="1807210" cy="380365"/>
        </p:xfrm>
        <a:graphic>
          <a:graphicData uri="http://schemas.openxmlformats.org/presentationml/2006/ole">
            <mc:AlternateContent xmlns:mc="http://schemas.openxmlformats.org/markup-compatibility/2006">
              <mc:Choice xmlns:v="urn:schemas-microsoft-com:vml" Requires="v">
                <p:oleObj spid="_x0000_s4097" name="" r:id="rId1" imgW="965200" imgH="203200" progId="Equation.KSEE3">
                  <p:embed/>
                </p:oleObj>
              </mc:Choice>
              <mc:Fallback>
                <p:oleObj name="" r:id="rId1" imgW="965200" imgH="203200" progId="Equation.KSEE3">
                  <p:embed/>
                  <p:pic>
                    <p:nvPicPr>
                      <p:cNvPr id="0" name="图片 4096"/>
                      <p:cNvPicPr/>
                      <p:nvPr/>
                    </p:nvPicPr>
                    <p:blipFill>
                      <a:blip r:embed="rId2">
                        <a:lum bright="100000"/>
                      </a:blip>
                      <a:stretch>
                        <a:fillRect/>
                      </a:stretch>
                    </p:blipFill>
                    <p:spPr>
                      <a:xfrm>
                        <a:off x="2378075" y="2279650"/>
                        <a:ext cx="1807210" cy="38036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4843145" y="2255520"/>
          <a:ext cx="2847340" cy="414020"/>
        </p:xfrm>
        <a:graphic>
          <a:graphicData uri="http://schemas.openxmlformats.org/presentationml/2006/ole">
            <mc:AlternateContent xmlns:mc="http://schemas.openxmlformats.org/markup-compatibility/2006">
              <mc:Choice xmlns:v="urn:schemas-microsoft-com:vml" Requires="v">
                <p:oleObj spid="_x0000_s6" name="" r:id="rId3" imgW="1485900" imgH="215900" progId="Equation.KSEE3">
                  <p:embed/>
                </p:oleObj>
              </mc:Choice>
              <mc:Fallback>
                <p:oleObj name="" r:id="rId3" imgW="1485900" imgH="215900" progId="Equation.KSEE3">
                  <p:embed/>
                  <p:pic>
                    <p:nvPicPr>
                      <p:cNvPr id="0" name="图片 4096"/>
                      <p:cNvPicPr/>
                      <p:nvPr/>
                    </p:nvPicPr>
                    <p:blipFill>
                      <a:blip r:embed="rId4">
                        <a:lum bright="100000"/>
                      </a:blip>
                      <a:stretch>
                        <a:fillRect/>
                      </a:stretch>
                    </p:blipFill>
                    <p:spPr>
                      <a:xfrm>
                        <a:off x="4843145" y="2255520"/>
                        <a:ext cx="2847340" cy="414020"/>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4241800" y="2729230"/>
          <a:ext cx="3662045" cy="426085"/>
        </p:xfrm>
        <a:graphic>
          <a:graphicData uri="http://schemas.openxmlformats.org/presentationml/2006/ole">
            <mc:AlternateContent xmlns:mc="http://schemas.openxmlformats.org/markup-compatibility/2006">
              <mc:Choice xmlns:v="urn:schemas-microsoft-com:vml" Requires="v">
                <p:oleObj spid="_x0000_s4098" name="" r:id="rId5" imgW="1854200" imgH="215900" progId="Equation.KSEE3">
                  <p:embed/>
                </p:oleObj>
              </mc:Choice>
              <mc:Fallback>
                <p:oleObj name="" r:id="rId5" imgW="1854200" imgH="215900" progId="Equation.KSEE3">
                  <p:embed/>
                  <p:pic>
                    <p:nvPicPr>
                      <p:cNvPr id="0" name="图片 4097"/>
                      <p:cNvPicPr/>
                      <p:nvPr/>
                    </p:nvPicPr>
                    <p:blipFill>
                      <a:blip r:embed="rId6">
                        <a:lum bright="100000"/>
                      </a:blip>
                      <a:stretch>
                        <a:fillRect/>
                      </a:stretch>
                    </p:blipFill>
                    <p:spPr>
                      <a:xfrm>
                        <a:off x="4241800" y="2729230"/>
                        <a:ext cx="3662045" cy="426085"/>
                      </a:xfrm>
                      <a:prstGeom prst="rect">
                        <a:avLst/>
                      </a:prstGeom>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1462405" y="3164205"/>
          <a:ext cx="6332220" cy="462280"/>
        </p:xfrm>
        <a:graphic>
          <a:graphicData uri="http://schemas.openxmlformats.org/presentationml/2006/ole">
            <mc:AlternateContent xmlns:mc="http://schemas.openxmlformats.org/markup-compatibility/2006">
              <mc:Choice xmlns:v="urn:schemas-microsoft-com:vml" Requires="v">
                <p:oleObj spid="_x0000_s9" name="" r:id="rId7" imgW="2959100" imgH="215900" progId="Equation.KSEE3">
                  <p:embed/>
                </p:oleObj>
              </mc:Choice>
              <mc:Fallback>
                <p:oleObj name="" r:id="rId7" imgW="2959100" imgH="215900" progId="Equation.KSEE3">
                  <p:embed/>
                  <p:pic>
                    <p:nvPicPr>
                      <p:cNvPr id="0" name="图片 4096"/>
                      <p:cNvPicPr/>
                      <p:nvPr/>
                    </p:nvPicPr>
                    <p:blipFill>
                      <a:blip r:embed="rId8">
                        <a:lum bright="100000"/>
                      </a:blip>
                      <a:stretch>
                        <a:fillRect/>
                      </a:stretch>
                    </p:blipFill>
                    <p:spPr>
                      <a:xfrm>
                        <a:off x="1462405" y="3164205"/>
                        <a:ext cx="6332220" cy="462280"/>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1788795" y="3869690"/>
          <a:ext cx="4628515" cy="936625"/>
        </p:xfrm>
        <a:graphic>
          <a:graphicData uri="http://schemas.openxmlformats.org/presentationml/2006/ole">
            <mc:AlternateContent xmlns:mc="http://schemas.openxmlformats.org/markup-compatibility/2006">
              <mc:Choice xmlns:v="urn:schemas-microsoft-com:vml" Requires="v">
                <p:oleObj spid="_x0000_s4099" name="" r:id="rId9" imgW="2197100" imgH="444500" progId="Equation.KSEE3">
                  <p:embed/>
                </p:oleObj>
              </mc:Choice>
              <mc:Fallback>
                <p:oleObj name="" r:id="rId9" imgW="2197100" imgH="444500" progId="Equation.KSEE3">
                  <p:embed/>
                  <p:pic>
                    <p:nvPicPr>
                      <p:cNvPr id="0" name="图片 4098"/>
                      <p:cNvPicPr/>
                      <p:nvPr/>
                    </p:nvPicPr>
                    <p:blipFill>
                      <a:blip r:embed="rId10">
                        <a:lum bright="100000"/>
                      </a:blip>
                      <a:stretch>
                        <a:fillRect/>
                      </a:stretch>
                    </p:blipFill>
                    <p:spPr>
                      <a:xfrm>
                        <a:off x="1788795" y="3869690"/>
                        <a:ext cx="4628515" cy="936625"/>
                      </a:xfrm>
                      <a:prstGeom prst="rect">
                        <a:avLst/>
                      </a:prstGeom>
                    </p:spPr>
                  </p:pic>
                </p:oleObj>
              </mc:Fallback>
            </mc:AlternateContent>
          </a:graphicData>
        </a:graphic>
      </p:graphicFrame>
    </p:spTree>
    <p:custDataLst>
      <p:tags r:id="rId1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BZOJ3585  Mex</a:t>
            </a:r>
            <a:endParaRPr lang="en-US" altLang="zh-CN"/>
          </a:p>
        </p:txBody>
      </p:sp>
      <p:sp>
        <p:nvSpPr>
          <p:cNvPr id="3" name="内容占位符 2"/>
          <p:cNvSpPr>
            <a:spLocks noGrp="1"/>
          </p:cNvSpPr>
          <p:nvPr>
            <p:ph idx="1"/>
          </p:nvPr>
        </p:nvSpPr>
        <p:spPr/>
        <p:txBody>
          <a:bodyPr/>
          <a:p>
            <a:r>
              <a:rPr lang="zh-CN" altLang="en-US"/>
              <a:t>给定一个长度为 </a:t>
            </a:r>
            <a:r>
              <a:rPr lang="en-US" altLang="zh-CN"/>
              <a:t>n </a:t>
            </a:r>
            <a:r>
              <a:rPr lang="zh-CN" altLang="en-US"/>
              <a:t>的序列，每次询问一个区间的 </a:t>
            </a:r>
            <a:r>
              <a:rPr lang="en-US" altLang="zh-CN"/>
              <a:t>mex </a:t>
            </a:r>
            <a:r>
              <a:rPr lang="zh-CN" altLang="en-US"/>
              <a:t>值</a:t>
            </a:r>
            <a:endParaRPr lang="zh-CN" altLang="en-US"/>
          </a:p>
          <a:p>
            <a:r>
              <a:rPr lang="zh-CN" altLang="en-US"/>
              <a:t>区间的 </a:t>
            </a:r>
            <a:r>
              <a:rPr lang="en-US" altLang="zh-CN"/>
              <a:t>mex </a:t>
            </a:r>
            <a:r>
              <a:rPr lang="zh-CN" altLang="en-US"/>
              <a:t>值指的是区间内没有出现过的最小自然数</a:t>
            </a:r>
            <a:endParaRPr lang="zh-CN" altLang="en-US"/>
          </a:p>
          <a:p>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2581910" y="3128010"/>
          <a:ext cx="1703705" cy="472440"/>
        </p:xfrm>
        <a:graphic>
          <a:graphicData uri="http://schemas.openxmlformats.org/presentationml/2006/ole">
            <mc:AlternateContent xmlns:mc="http://schemas.openxmlformats.org/markup-compatibility/2006">
              <mc:Choice xmlns:v="urn:schemas-microsoft-com:vml" Requires="v">
                <p:oleObj spid="_x0000_s5121" name="" r:id="rId1" imgW="825500" imgH="228600" progId="Equation.KSEE3">
                  <p:embed/>
                </p:oleObj>
              </mc:Choice>
              <mc:Fallback>
                <p:oleObj name="" r:id="rId1" imgW="825500" imgH="228600" progId="Equation.KSEE3">
                  <p:embed/>
                  <p:pic>
                    <p:nvPicPr>
                      <p:cNvPr id="0" name="图片 5120"/>
                      <p:cNvPicPr/>
                      <p:nvPr/>
                    </p:nvPicPr>
                    <p:blipFill>
                      <a:blip r:embed="rId2">
                        <a:lum bright="100000"/>
                      </a:blip>
                      <a:stretch>
                        <a:fillRect/>
                      </a:stretch>
                    </p:blipFill>
                    <p:spPr>
                      <a:xfrm>
                        <a:off x="2581910" y="3128010"/>
                        <a:ext cx="1703705" cy="472440"/>
                      </a:xfrm>
                      <a:prstGeom prst="rect">
                        <a:avLst/>
                      </a:prstGeom>
                    </p:spPr>
                  </p:pic>
                </p:oleObj>
              </mc:Fallback>
            </mc:AlternateContent>
          </a:graphicData>
        </a:graphic>
      </p:graphicFrame>
    </p:spTree>
    <p:custDataLst>
      <p:tags r:id="rId3"/>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BZOJ3585  Mex</a:t>
            </a:r>
            <a:endParaRPr lang="zh-CN" altLang="en-US"/>
          </a:p>
        </p:txBody>
      </p:sp>
      <p:sp>
        <p:nvSpPr>
          <p:cNvPr id="3" name="内容占位符 2"/>
          <p:cNvSpPr>
            <a:spLocks noGrp="1"/>
          </p:cNvSpPr>
          <p:nvPr>
            <p:ph idx="1"/>
          </p:nvPr>
        </p:nvSpPr>
        <p:spPr/>
        <p:txBody>
          <a:bodyPr/>
          <a:p>
            <a:r>
              <a:rPr lang="zh-CN" altLang="en-US"/>
              <a:t>我们把 </a:t>
            </a:r>
            <a:r>
              <a:rPr lang="en-US" altLang="zh-CN"/>
              <a:t>1~ n </a:t>
            </a:r>
            <a:r>
              <a:rPr lang="zh-CN" altLang="en-US"/>
              <a:t>的自然数分块</a:t>
            </a:r>
            <a:endParaRPr lang="zh-CN" altLang="en-US"/>
          </a:p>
          <a:p>
            <a:r>
              <a:rPr lang="zh-CN" altLang="en-US"/>
              <a:t>每个块记录当前块中已经出现的不同的自然数的个数</a:t>
            </a:r>
            <a:endParaRPr lang="zh-CN" altLang="en-US"/>
          </a:p>
          <a:p>
            <a:r>
              <a:rPr lang="zh-CN" altLang="en-US"/>
              <a:t>在查询时只需要检验每个块是否满足</a:t>
            </a:r>
            <a:endParaRPr lang="zh-CN" altLang="en-US"/>
          </a:p>
          <a:p>
            <a:r>
              <a:rPr lang="zh-CN" altLang="en-US"/>
              <a:t>找到第一个不满足的块，块内暴力查找即可</a:t>
            </a:r>
            <a:endParaRPr lang="zh-CN" altLang="en-US"/>
          </a:p>
        </p:txBody>
      </p:sp>
      <p:graphicFrame>
        <p:nvGraphicFramePr>
          <p:cNvPr id="4" name="对象 3">
            <a:hlinkClick r:id="" action="ppaction://ole?verb="/>
          </p:cNvPr>
          <p:cNvGraphicFramePr>
            <a:graphicFrameLocks noChangeAspect="1"/>
          </p:cNvGraphicFramePr>
          <p:nvPr/>
        </p:nvGraphicFramePr>
        <p:xfrm>
          <a:off x="6035040" y="2747010"/>
          <a:ext cx="2903220" cy="430530"/>
        </p:xfrm>
        <a:graphic>
          <a:graphicData uri="http://schemas.openxmlformats.org/presentationml/2006/ole">
            <mc:AlternateContent xmlns:mc="http://schemas.openxmlformats.org/markup-compatibility/2006">
              <mc:Choice xmlns:v="urn:schemas-microsoft-com:vml" Requires="v">
                <p:oleObj spid="_x0000_s6145" name="" r:id="rId1" imgW="1371600" imgH="203200" progId="Equation.KSEE3">
                  <p:embed/>
                </p:oleObj>
              </mc:Choice>
              <mc:Fallback>
                <p:oleObj name="" r:id="rId1" imgW="1371600" imgH="203200" progId="Equation.KSEE3">
                  <p:embed/>
                  <p:pic>
                    <p:nvPicPr>
                      <p:cNvPr id="0" name="图片 6144"/>
                      <p:cNvPicPr/>
                      <p:nvPr/>
                    </p:nvPicPr>
                    <p:blipFill>
                      <a:blip r:embed="rId2">
                        <a:lum bright="100000"/>
                      </a:blip>
                      <a:stretch>
                        <a:fillRect/>
                      </a:stretch>
                    </p:blipFill>
                    <p:spPr>
                      <a:xfrm>
                        <a:off x="6035040" y="2747010"/>
                        <a:ext cx="2903220" cy="430530"/>
                      </a:xfrm>
                      <a:prstGeom prst="rect">
                        <a:avLst/>
                      </a:prstGeom>
                    </p:spPr>
                  </p:pic>
                </p:oleObj>
              </mc:Fallback>
            </mc:AlternateContent>
          </a:graphicData>
        </a:graphic>
      </p:graphicFrame>
    </p:spTree>
    <p:custDataLst>
      <p:tags r:id="rId3"/>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带修改莫队算法</a:t>
            </a:r>
            <a:endParaRPr lang="zh-CN" altLang="en-US"/>
          </a:p>
        </p:txBody>
      </p:sp>
      <p:sp>
        <p:nvSpPr>
          <p:cNvPr id="3" name="内容占位符 2"/>
          <p:cNvSpPr>
            <a:spLocks noGrp="1"/>
          </p:cNvSpPr>
          <p:nvPr>
            <p:ph idx="1"/>
          </p:nvPr>
        </p:nvSpPr>
        <p:spPr/>
        <p:txBody>
          <a:bodyPr/>
          <a:p>
            <a:r>
              <a:rPr lang="zh-CN" altLang="en-US">
                <a:sym typeface="+mn-ea"/>
              </a:rPr>
              <a:t>还是那个问题：</a:t>
            </a:r>
            <a:endParaRPr lang="zh-CN" altLang="en-US"/>
          </a:p>
          <a:p>
            <a:r>
              <a:rPr lang="zh-CN" altLang="en-US">
                <a:sym typeface="+mn-ea"/>
              </a:rPr>
              <a:t>给定一个序列，每次询问一段区间内出现的不同数的个数</a:t>
            </a:r>
            <a:endParaRPr lang="zh-CN" altLang="en-US">
              <a:sym typeface="+mn-ea"/>
            </a:endParaRPr>
          </a:p>
          <a:p>
            <a:r>
              <a:rPr lang="zh-CN" altLang="en-US">
                <a:solidFill>
                  <a:srgbClr val="FFFF00"/>
                </a:solidFill>
              </a:rPr>
              <a:t>支持单点修改</a:t>
            </a:r>
            <a:endParaRPr lang="zh-CN" altLang="en-US">
              <a:solidFill>
                <a:srgbClr val="FFFF00"/>
              </a:solidFill>
            </a:endParaRPr>
          </a:p>
          <a:p>
            <a:endParaRPr lang="zh-CN" altLang="en-US">
              <a:solidFill>
                <a:srgbClr val="FFFF00"/>
              </a:solidFill>
            </a:endParaRPr>
          </a:p>
          <a:p>
            <a:r>
              <a:rPr lang="zh-CN" altLang="en-US">
                <a:solidFill>
                  <a:schemeClr val="bg1"/>
                </a:solidFill>
              </a:rPr>
              <a:t>这道题就是【</a:t>
            </a:r>
            <a:r>
              <a:rPr lang="en-US" altLang="zh-CN">
                <a:solidFill>
                  <a:schemeClr val="bg1"/>
                </a:solidFill>
              </a:rPr>
              <a:t>BZOJ</a:t>
            </a:r>
            <a:r>
              <a:rPr lang="zh-CN" altLang="en-US">
                <a:solidFill>
                  <a:schemeClr val="bg1"/>
                </a:solidFill>
              </a:rPr>
              <a:t>2120】数颜色</a:t>
            </a:r>
            <a:endParaRPr lang="zh-CN" altLang="en-US">
              <a:solidFill>
                <a:schemeClr val="bg1"/>
              </a:solidFill>
            </a:endParaRP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带修改莫队算法</a:t>
            </a:r>
            <a:endParaRPr lang="zh-CN" altLang="en-US"/>
          </a:p>
        </p:txBody>
      </p:sp>
      <p:sp>
        <p:nvSpPr>
          <p:cNvPr id="3" name="内容占位符 2"/>
          <p:cNvSpPr>
            <a:spLocks noGrp="1"/>
          </p:cNvSpPr>
          <p:nvPr>
            <p:ph idx="1"/>
          </p:nvPr>
        </p:nvSpPr>
        <p:spPr/>
        <p:txBody>
          <a:bodyPr/>
          <a:p>
            <a:r>
              <a:rPr lang="zh-CN" altLang="en-US"/>
              <a:t>我们将修改操作与查询操作分开，同时维护一个时间轴</a:t>
            </a:r>
            <a:endParaRPr lang="zh-CN" altLang="en-US"/>
          </a:p>
          <a:p>
            <a:r>
              <a:rPr lang="zh-CN" altLang="en-US"/>
              <a:t>每次询问前，在这之前的没有修改的修改操作要进行修改，而这之后的已经修改的修改操作要进行撤销</a:t>
            </a:r>
            <a:endParaRPr lang="zh-CN" altLang="en-US"/>
          </a:p>
          <a:p>
            <a:r>
              <a:rPr lang="zh-CN" altLang="en-US"/>
              <a:t>我们记录每次修改前修改位置的数就能实现撤销</a:t>
            </a:r>
            <a:endParaRPr lang="zh-CN" altLang="en-US"/>
          </a:p>
          <a:p>
            <a:endParaRPr lang="zh-CN" altLang="en-US"/>
          </a:p>
          <a:p>
            <a:r>
              <a:rPr lang="zh-CN" altLang="en-US"/>
              <a:t>这样做的时间复杂度为</a:t>
            </a:r>
            <a:endParaRPr lang="zh-CN" altLang="en-US"/>
          </a:p>
          <a:p>
            <a:r>
              <a:rPr lang="zh-CN" altLang="en-US"/>
              <a:t>证明方法是类似的</a:t>
            </a:r>
            <a:endParaRPr lang="zh-CN" altLang="en-US"/>
          </a:p>
        </p:txBody>
      </p:sp>
      <p:graphicFrame>
        <p:nvGraphicFramePr>
          <p:cNvPr id="4" name="对象 3">
            <a:hlinkClick r:id="" action="ppaction://ole?verb="/>
          </p:cNvPr>
          <p:cNvGraphicFramePr>
            <a:graphicFrameLocks noChangeAspect="1"/>
          </p:cNvGraphicFramePr>
          <p:nvPr/>
        </p:nvGraphicFramePr>
        <p:xfrm>
          <a:off x="4229735" y="3913823"/>
          <a:ext cx="798830" cy="500380"/>
        </p:xfrm>
        <a:graphic>
          <a:graphicData uri="http://schemas.openxmlformats.org/presentationml/2006/ole">
            <mc:AlternateContent xmlns:mc="http://schemas.openxmlformats.org/markup-compatibility/2006">
              <mc:Choice xmlns:v="urn:schemas-microsoft-com:vml" Requires="v">
                <p:oleObj spid="_x0000_s5" name="" r:id="rId1" imgW="405765" imgH="254000" progId="Equation.KSEE3">
                  <p:embed/>
                </p:oleObj>
              </mc:Choice>
              <mc:Fallback>
                <p:oleObj name="" r:id="rId1" imgW="405765" imgH="254000" progId="Equation.KSEE3">
                  <p:embed/>
                  <p:pic>
                    <p:nvPicPr>
                      <p:cNvPr id="0" name="图片 1024"/>
                      <p:cNvPicPr/>
                      <p:nvPr/>
                    </p:nvPicPr>
                    <p:blipFill>
                      <a:blip r:embed="rId2">
                        <a:lum bright="100000"/>
                      </a:blip>
                      <a:stretch>
                        <a:fillRect/>
                      </a:stretch>
                    </p:blipFill>
                    <p:spPr>
                      <a:xfrm>
                        <a:off x="4229735" y="3913823"/>
                        <a:ext cx="798830" cy="500380"/>
                      </a:xfrm>
                      <a:prstGeom prst="rect">
                        <a:avLst/>
                      </a:prstGeom>
                    </p:spPr>
                  </p:pic>
                </p:oleObj>
              </mc:Fallback>
            </mc:AlternateContent>
          </a:graphicData>
        </a:graphic>
      </p:graphicFrame>
    </p:spTree>
    <p:custDataLst>
      <p:tags r:id="rId3"/>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树上莫队</a:t>
            </a:r>
            <a:endParaRPr lang="zh-CN" altLang="en-US"/>
          </a:p>
        </p:txBody>
      </p:sp>
      <p:sp>
        <p:nvSpPr>
          <p:cNvPr id="3" name="内容占位符 2"/>
          <p:cNvSpPr>
            <a:spLocks noGrp="1"/>
          </p:cNvSpPr>
          <p:nvPr>
            <p:ph idx="1"/>
          </p:nvPr>
        </p:nvSpPr>
        <p:spPr/>
        <p:txBody>
          <a:bodyPr/>
          <a:p>
            <a:r>
              <a:rPr lang="zh-CN" altLang="en-US"/>
              <a:t>我们直接看【</a:t>
            </a:r>
            <a:r>
              <a:rPr lang="en-US" altLang="zh-CN"/>
              <a:t>BZOJ3052</a:t>
            </a:r>
            <a:r>
              <a:rPr lang="zh-CN" altLang="en-US"/>
              <a:t>】糖果公园，这道题给了</a:t>
            </a:r>
            <a:r>
              <a:rPr lang="en-US" altLang="zh-CN"/>
              <a:t>200s</a:t>
            </a:r>
            <a:r>
              <a:rPr lang="zh-CN" altLang="en-US"/>
              <a:t>，经常被卡评测</a:t>
            </a:r>
            <a:endParaRPr lang="zh-CN" altLang="en-US"/>
          </a:p>
          <a:p>
            <a:r>
              <a:rPr lang="zh-CN" altLang="en-US"/>
              <a:t>给定一棵 </a:t>
            </a:r>
            <a:r>
              <a:rPr lang="en-US" altLang="zh-CN"/>
              <a:t>n </a:t>
            </a:r>
            <a:r>
              <a:rPr lang="zh-CN" altLang="en-US"/>
              <a:t>个点的树，每个结点放有特定的某种糖果，糖果共有 </a:t>
            </a:r>
            <a:r>
              <a:rPr lang="en-US" altLang="zh-CN"/>
              <a:t>m </a:t>
            </a:r>
            <a:r>
              <a:rPr lang="zh-CN" altLang="en-US"/>
              <a:t>种</a:t>
            </a:r>
            <a:endParaRPr lang="zh-CN" altLang="en-US"/>
          </a:p>
          <a:p>
            <a:r>
              <a:rPr lang="zh-CN" altLang="en-US"/>
              <a:t>已知每种糖果的美味度    ，和第 </a:t>
            </a:r>
            <a:r>
              <a:rPr lang="en-US" altLang="zh-CN"/>
              <a:t>i </a:t>
            </a:r>
            <a:r>
              <a:rPr lang="zh-CN" altLang="en-US"/>
              <a:t>次品尝某种糖果的新奇指数</a:t>
            </a:r>
            <a:endParaRPr lang="zh-CN" altLang="en-US"/>
          </a:p>
          <a:p>
            <a:r>
              <a:rPr lang="zh-CN" altLang="en-US"/>
              <a:t>每次询问一条有向路径，沿着这条路径吃糖果，每吃一个糖果获得        的愉悦值，求这条路径的愉悦值之和</a:t>
            </a:r>
            <a:endParaRPr lang="zh-CN" altLang="en-US"/>
          </a:p>
          <a:p>
            <a:r>
              <a:rPr lang="zh-CN" altLang="en-US"/>
              <a:t>支持单点修改</a:t>
            </a:r>
            <a:endParaRPr lang="zh-CN" altLang="en-US"/>
          </a:p>
          <a:p>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4198620" y="2707005"/>
          <a:ext cx="328295" cy="492760"/>
        </p:xfrm>
        <a:graphic>
          <a:graphicData uri="http://schemas.openxmlformats.org/presentationml/2006/ole">
            <mc:AlternateContent xmlns:mc="http://schemas.openxmlformats.org/markup-compatibility/2006">
              <mc:Choice xmlns:v="urn:schemas-microsoft-com:vml" Requires="v">
                <p:oleObj spid="_x0000_s7169" name="" r:id="rId1" imgW="152400" imgH="228600" progId="Equation.KSEE3">
                  <p:embed/>
                </p:oleObj>
              </mc:Choice>
              <mc:Fallback>
                <p:oleObj name="" r:id="rId1" imgW="152400" imgH="228600" progId="Equation.KSEE3">
                  <p:embed/>
                  <p:pic>
                    <p:nvPicPr>
                      <p:cNvPr id="0" name="图片 7168"/>
                      <p:cNvPicPr/>
                      <p:nvPr/>
                    </p:nvPicPr>
                    <p:blipFill>
                      <a:blip r:embed="rId2">
                        <a:lum bright="100000"/>
                      </a:blip>
                      <a:stretch>
                        <a:fillRect/>
                      </a:stretch>
                    </p:blipFill>
                    <p:spPr>
                      <a:xfrm>
                        <a:off x="4198620" y="2707005"/>
                        <a:ext cx="328295" cy="49276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9335135" y="2726055"/>
          <a:ext cx="410845" cy="492760"/>
        </p:xfrm>
        <a:graphic>
          <a:graphicData uri="http://schemas.openxmlformats.org/presentationml/2006/ole">
            <mc:AlternateContent xmlns:mc="http://schemas.openxmlformats.org/markup-compatibility/2006">
              <mc:Choice xmlns:v="urn:schemas-microsoft-com:vml" Requires="v">
                <p:oleObj spid="_x0000_s6" name="" r:id="rId3" imgW="190500" imgH="228600" progId="Equation.KSEE3">
                  <p:embed/>
                </p:oleObj>
              </mc:Choice>
              <mc:Fallback>
                <p:oleObj name="" r:id="rId3" imgW="190500" imgH="228600" progId="Equation.KSEE3">
                  <p:embed/>
                  <p:pic>
                    <p:nvPicPr>
                      <p:cNvPr id="0" name="图片 7168"/>
                      <p:cNvPicPr/>
                      <p:nvPr/>
                    </p:nvPicPr>
                    <p:blipFill>
                      <a:blip r:embed="rId4">
                        <a:lum bright="100000"/>
                      </a:blip>
                      <a:stretch>
                        <a:fillRect/>
                      </a:stretch>
                    </p:blipFill>
                    <p:spPr>
                      <a:xfrm>
                        <a:off x="9335135" y="2726055"/>
                        <a:ext cx="410845" cy="492760"/>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9966960" y="3157220"/>
          <a:ext cx="682625" cy="520700"/>
        </p:xfrm>
        <a:graphic>
          <a:graphicData uri="http://schemas.openxmlformats.org/presentationml/2006/ole">
            <mc:AlternateContent xmlns:mc="http://schemas.openxmlformats.org/markup-compatibility/2006">
              <mc:Choice xmlns:v="urn:schemas-microsoft-com:vml" Requires="v">
                <p:oleObj spid="_x0000_s8" name="" r:id="rId5" imgW="316865" imgH="241300" progId="Equation.KSEE3">
                  <p:embed/>
                </p:oleObj>
              </mc:Choice>
              <mc:Fallback>
                <p:oleObj name="" r:id="rId5" imgW="316865" imgH="241300" progId="Equation.KSEE3">
                  <p:embed/>
                  <p:pic>
                    <p:nvPicPr>
                      <p:cNvPr id="0" name="图片 7168"/>
                      <p:cNvPicPr/>
                      <p:nvPr/>
                    </p:nvPicPr>
                    <p:blipFill>
                      <a:blip r:embed="rId6">
                        <a:lum bright="100000"/>
                      </a:blip>
                      <a:stretch>
                        <a:fillRect/>
                      </a:stretch>
                    </p:blipFill>
                    <p:spPr>
                      <a:xfrm>
                        <a:off x="9966960" y="3157220"/>
                        <a:ext cx="682625" cy="520700"/>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2573020" y="4835525"/>
          <a:ext cx="1533525" cy="460375"/>
        </p:xfrm>
        <a:graphic>
          <a:graphicData uri="http://schemas.openxmlformats.org/presentationml/2006/ole">
            <mc:AlternateContent xmlns:mc="http://schemas.openxmlformats.org/markup-compatibility/2006">
              <mc:Choice xmlns:v="urn:schemas-microsoft-com:vml" Requires="v">
                <p:oleObj spid="_x0000_s7170" name="" r:id="rId7" imgW="762000" imgH="228600" progId="Equation.KSEE3">
                  <p:embed/>
                </p:oleObj>
              </mc:Choice>
              <mc:Fallback>
                <p:oleObj name="" r:id="rId7" imgW="762000" imgH="228600" progId="Equation.KSEE3">
                  <p:embed/>
                  <p:pic>
                    <p:nvPicPr>
                      <p:cNvPr id="0" name="图片 7169"/>
                      <p:cNvPicPr/>
                      <p:nvPr/>
                    </p:nvPicPr>
                    <p:blipFill>
                      <a:blip r:embed="rId8">
                        <a:lum bright="100000"/>
                      </a:blip>
                      <a:stretch>
                        <a:fillRect/>
                      </a:stretch>
                    </p:blipFill>
                    <p:spPr>
                      <a:xfrm>
                        <a:off x="2573020" y="4835525"/>
                        <a:ext cx="1533525" cy="460375"/>
                      </a:xfrm>
                      <a:prstGeom prst="rect">
                        <a:avLst/>
                      </a:prstGeom>
                    </p:spPr>
                  </p:pic>
                </p:oleObj>
              </mc:Fallback>
            </mc:AlternateContent>
          </a:graphicData>
        </a:graphic>
      </p:graphicFrame>
    </p:spTree>
    <p:custDataLst>
      <p:tags r:id="rId9"/>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树上莫队</a:t>
            </a:r>
            <a:endParaRPr lang="zh-CN" altLang="en-US"/>
          </a:p>
        </p:txBody>
      </p:sp>
      <p:sp>
        <p:nvSpPr>
          <p:cNvPr id="3" name="内容占位符 2"/>
          <p:cNvSpPr>
            <a:spLocks noGrp="1"/>
          </p:cNvSpPr>
          <p:nvPr>
            <p:ph idx="1"/>
          </p:nvPr>
        </p:nvSpPr>
        <p:spPr/>
        <p:txBody>
          <a:bodyPr/>
          <a:p>
            <a:r>
              <a:rPr lang="zh-CN" altLang="en-US"/>
              <a:t>我们按照带修改莫队的做法</a:t>
            </a:r>
            <a:endParaRPr lang="zh-CN" altLang="en-US"/>
          </a:p>
          <a:p>
            <a:r>
              <a:rPr lang="zh-CN" altLang="en-US"/>
              <a:t>先把树分块，按照左端点所属块为第一关键字，右端点所属块为第二关键字，时间为第三关键字排序</a:t>
            </a:r>
            <a:endParaRPr lang="zh-CN" altLang="en-US"/>
          </a:p>
          <a:p>
            <a:r>
              <a:rPr lang="zh-CN" altLang="en-US"/>
              <a:t>现在考虑两条树上路径之间的转移</a:t>
            </a:r>
            <a:endParaRPr lang="zh-CN" altLang="en-US"/>
          </a:p>
          <a:p>
            <a:r>
              <a:rPr lang="zh-CN" altLang="en-US"/>
              <a:t>注意到一条路径正着走和反着走是一样的</a:t>
            </a:r>
            <a:endParaRPr lang="zh-CN" altLang="en-US"/>
          </a:p>
          <a:p>
            <a:r>
              <a:rPr lang="zh-CN" altLang="en-US"/>
              <a:t>所以我们只需要关注路径所包含的点集就能计算答案</a:t>
            </a: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分块算法</a:t>
            </a:r>
            <a:endParaRPr lang="zh-CN" altLang="en-US"/>
          </a:p>
        </p:txBody>
      </p:sp>
      <p:sp>
        <p:nvSpPr>
          <p:cNvPr id="3" name="内容占位符 2"/>
          <p:cNvSpPr>
            <a:spLocks noGrp="1"/>
          </p:cNvSpPr>
          <p:nvPr>
            <p:ph idx="1"/>
          </p:nvPr>
        </p:nvSpPr>
        <p:spPr/>
        <p:txBody>
          <a:bodyPr/>
          <a:p>
            <a:r>
              <a:rPr lang="zh-CN" altLang="en-US"/>
              <a:t>什么是分块？</a:t>
            </a:r>
            <a:r>
              <a:rPr lang="zh-CN" altLang="en-US">
                <a:solidFill>
                  <a:srgbClr val="FFC000"/>
                </a:solidFill>
              </a:rPr>
              <a:t>分块是一种优美的暴力</a:t>
            </a:r>
            <a:endParaRPr lang="zh-CN" altLang="en-US"/>
          </a:p>
          <a:p>
            <a:r>
              <a:rPr lang="zh-CN" altLang="en-US"/>
              <a:t>其实就是把序列分成一块一块的，同一块中的元素一起维护</a:t>
            </a:r>
            <a:endParaRPr lang="zh-CN" altLang="en-US"/>
          </a:p>
          <a:p>
            <a:endParaRPr lang="zh-CN" altLang="en-US"/>
          </a:p>
          <a:p>
            <a:r>
              <a:rPr lang="zh-CN" altLang="en-US"/>
              <a:t>比如说这样一个问题：</a:t>
            </a:r>
            <a:endParaRPr lang="zh-CN" altLang="en-US"/>
          </a:p>
          <a:p>
            <a:r>
              <a:rPr lang="zh-CN" altLang="en-US"/>
              <a:t>给出一个长为 n 的数列，以及 n 个操作，操作涉及区间加法，单点查值</a:t>
            </a:r>
            <a:endParaRPr lang="zh-CN" altLang="en-US"/>
          </a:p>
          <a:p>
            <a:endParaRPr lang="zh-CN" altLang="en-US"/>
          </a:p>
          <a:p>
            <a:r>
              <a:rPr lang="zh-CN" altLang="en-US"/>
              <a:t>线段树</a:t>
            </a:r>
            <a:r>
              <a:rPr lang="en-US" altLang="zh-CN"/>
              <a:t>/BIT</a:t>
            </a:r>
            <a:r>
              <a:rPr lang="zh-CN" altLang="en-US"/>
              <a:t>当然是支持的</a:t>
            </a:r>
            <a:endParaRPr lang="zh-CN" altLang="en-US"/>
          </a:p>
          <a:p>
            <a:r>
              <a:rPr lang="zh-CN" altLang="en-US"/>
              <a:t>考虑分块做法</a:t>
            </a:r>
            <a:endParaRPr lang="zh-CN" altLang="en-US"/>
          </a:p>
          <a:p>
            <a:endParaRPr lang="zh-CN" altLang="en-US"/>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树上莫队</a:t>
            </a:r>
            <a:endParaRPr lang="zh-CN" altLang="en-US"/>
          </a:p>
        </p:txBody>
      </p:sp>
      <p:sp>
        <p:nvSpPr>
          <p:cNvPr id="3" name="内容占位符 2"/>
          <p:cNvSpPr>
            <a:spLocks noGrp="1"/>
          </p:cNvSpPr>
          <p:nvPr>
            <p:ph idx="1"/>
          </p:nvPr>
        </p:nvSpPr>
        <p:spPr/>
        <p:txBody>
          <a:bodyPr/>
          <a:p>
            <a:r>
              <a:rPr lang="zh-CN" altLang="en-US"/>
              <a:t>用             表示路径           的点集</a:t>
            </a:r>
            <a:endParaRPr lang="zh-CN" altLang="en-US"/>
          </a:p>
          <a:p>
            <a:r>
              <a:rPr lang="zh-CN" altLang="en-US"/>
              <a:t>定义运算：</a:t>
            </a:r>
            <a:endParaRPr lang="zh-CN" altLang="en-US"/>
          </a:p>
          <a:p>
            <a:r>
              <a:rPr lang="zh-CN" altLang="en-US"/>
              <a:t>引理：</a:t>
            </a:r>
            <a:endParaRPr lang="zh-CN" altLang="en-US"/>
          </a:p>
          <a:p>
            <a:r>
              <a:rPr lang="zh-CN" altLang="en-US"/>
              <a:t>证明：显然此运算满足交换律和结合律，所以</a:t>
            </a:r>
            <a:endParaRPr lang="zh-CN" altLang="en-US"/>
          </a:p>
        </p:txBody>
      </p:sp>
      <p:graphicFrame>
        <p:nvGraphicFramePr>
          <p:cNvPr id="4" name="对象 3">
            <a:hlinkClick r:id="" action="ppaction://ole?verb="/>
          </p:cNvPr>
          <p:cNvGraphicFramePr>
            <a:graphicFrameLocks noChangeAspect="1"/>
          </p:cNvGraphicFramePr>
          <p:nvPr/>
        </p:nvGraphicFramePr>
        <p:xfrm>
          <a:off x="1489075" y="1816100"/>
          <a:ext cx="996315" cy="430530"/>
        </p:xfrm>
        <a:graphic>
          <a:graphicData uri="http://schemas.openxmlformats.org/presentationml/2006/ole">
            <mc:AlternateContent xmlns:mc="http://schemas.openxmlformats.org/markup-compatibility/2006">
              <mc:Choice xmlns:v="urn:schemas-microsoft-com:vml" Requires="v">
                <p:oleObj spid="_x0000_s8193" name="" r:id="rId1" imgW="469900" imgH="203200" progId="Equation.KSEE3">
                  <p:embed/>
                </p:oleObj>
              </mc:Choice>
              <mc:Fallback>
                <p:oleObj name="" r:id="rId1" imgW="469900" imgH="203200" progId="Equation.KSEE3">
                  <p:embed/>
                  <p:pic>
                    <p:nvPicPr>
                      <p:cNvPr id="0" name="图片 8192"/>
                      <p:cNvPicPr/>
                      <p:nvPr/>
                    </p:nvPicPr>
                    <p:blipFill>
                      <a:blip r:embed="rId2">
                        <a:lum bright="100000"/>
                      </a:blip>
                      <a:stretch>
                        <a:fillRect/>
                      </a:stretch>
                    </p:blipFill>
                    <p:spPr>
                      <a:xfrm>
                        <a:off x="1489075" y="1816100"/>
                        <a:ext cx="996315" cy="43053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776028" y="1904048"/>
          <a:ext cx="915670" cy="349885"/>
        </p:xfrm>
        <a:graphic>
          <a:graphicData uri="http://schemas.openxmlformats.org/presentationml/2006/ole">
            <mc:AlternateContent xmlns:mc="http://schemas.openxmlformats.org/markup-compatibility/2006">
              <mc:Choice xmlns:v="urn:schemas-microsoft-com:vml" Requires="v">
                <p:oleObj spid="_x0000_s6" name="" r:id="rId3" imgW="431800" imgH="165100" progId="Equation.KSEE3">
                  <p:embed/>
                </p:oleObj>
              </mc:Choice>
              <mc:Fallback>
                <p:oleObj name="" r:id="rId3" imgW="431800" imgH="165100" progId="Equation.KSEE3">
                  <p:embed/>
                  <p:pic>
                    <p:nvPicPr>
                      <p:cNvPr id="0" name="图片 8192"/>
                      <p:cNvPicPr/>
                      <p:nvPr/>
                    </p:nvPicPr>
                    <p:blipFill>
                      <a:blip r:embed="rId4">
                        <a:lum bright="100000"/>
                      </a:blip>
                      <a:stretch>
                        <a:fillRect/>
                      </a:stretch>
                    </p:blipFill>
                    <p:spPr>
                      <a:xfrm>
                        <a:off x="3776028" y="1904048"/>
                        <a:ext cx="915670" cy="34988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2552065" y="2254250"/>
          <a:ext cx="8205470" cy="451485"/>
        </p:xfrm>
        <a:graphic>
          <a:graphicData uri="http://schemas.openxmlformats.org/presentationml/2006/ole">
            <mc:AlternateContent xmlns:mc="http://schemas.openxmlformats.org/markup-compatibility/2006">
              <mc:Choice xmlns:v="urn:schemas-microsoft-com:vml" Requires="v">
                <p:oleObj spid="_x0000_s8194" name="" r:id="rId5" imgW="3924300" imgH="215900" progId="Equation.KSEE3">
                  <p:embed/>
                </p:oleObj>
              </mc:Choice>
              <mc:Fallback>
                <p:oleObj name="" r:id="rId5" imgW="3924300" imgH="215900" progId="Equation.KSEE3">
                  <p:embed/>
                  <p:pic>
                    <p:nvPicPr>
                      <p:cNvPr id="0" name="图片 8193"/>
                      <p:cNvPicPr/>
                      <p:nvPr/>
                    </p:nvPicPr>
                    <p:blipFill>
                      <a:blip r:embed="rId6">
                        <a:lum bright="100000"/>
                      </a:blip>
                      <a:stretch>
                        <a:fillRect/>
                      </a:stretch>
                    </p:blipFill>
                    <p:spPr>
                      <a:xfrm>
                        <a:off x="2552065" y="2254250"/>
                        <a:ext cx="8205470" cy="451485"/>
                      </a:xfrm>
                      <a:prstGeom prst="rect">
                        <a:avLst/>
                      </a:prstGeom>
                    </p:spPr>
                  </p:pic>
                </p:oleObj>
              </mc:Fallback>
            </mc:AlternateContent>
          </a:graphicData>
        </a:graphic>
      </p:graphicFrame>
      <p:graphicFrame>
        <p:nvGraphicFramePr>
          <p:cNvPr id="17" name="对象 16">
            <a:hlinkClick r:id="" action="ppaction://ole?verb="/>
          </p:cNvPr>
          <p:cNvGraphicFramePr>
            <a:graphicFrameLocks noChangeAspect="1"/>
          </p:cNvGraphicFramePr>
          <p:nvPr/>
        </p:nvGraphicFramePr>
        <p:xfrm>
          <a:off x="1972945" y="2731770"/>
          <a:ext cx="3384550" cy="398145"/>
        </p:xfrm>
        <a:graphic>
          <a:graphicData uri="http://schemas.openxmlformats.org/presentationml/2006/ole">
            <mc:AlternateContent xmlns:mc="http://schemas.openxmlformats.org/markup-compatibility/2006">
              <mc:Choice xmlns:v="urn:schemas-microsoft-com:vml" Requires="v">
                <p:oleObj spid="_x0000_s8196" name="" r:id="rId7" imgW="1727200" imgH="203200" progId="Equation.KSEE3">
                  <p:embed/>
                </p:oleObj>
              </mc:Choice>
              <mc:Fallback>
                <p:oleObj name="" r:id="rId7" imgW="1727200" imgH="203200" progId="Equation.KSEE3">
                  <p:embed/>
                  <p:pic>
                    <p:nvPicPr>
                      <p:cNvPr id="0" name="图片 8195"/>
                      <p:cNvPicPr/>
                      <p:nvPr/>
                    </p:nvPicPr>
                    <p:blipFill>
                      <a:blip r:embed="rId8">
                        <a:lum bright="100000"/>
                      </a:blip>
                      <a:stretch>
                        <a:fillRect/>
                      </a:stretch>
                    </p:blipFill>
                    <p:spPr>
                      <a:xfrm>
                        <a:off x="1972945" y="2731770"/>
                        <a:ext cx="3384550" cy="398145"/>
                      </a:xfrm>
                      <a:prstGeom prst="rect">
                        <a:avLst/>
                      </a:prstGeom>
                    </p:spPr>
                  </p:pic>
                </p:oleObj>
              </mc:Fallback>
            </mc:AlternateContent>
          </a:graphicData>
        </a:graphic>
      </p:graphicFrame>
      <p:graphicFrame>
        <p:nvGraphicFramePr>
          <p:cNvPr id="18" name="对象 17">
            <a:hlinkClick r:id="" action="ppaction://ole?verb="/>
          </p:cNvPr>
          <p:cNvGraphicFramePr>
            <a:graphicFrameLocks noChangeAspect="1"/>
          </p:cNvGraphicFramePr>
          <p:nvPr/>
        </p:nvGraphicFramePr>
        <p:xfrm>
          <a:off x="2021205" y="3668395"/>
          <a:ext cx="3298825" cy="1396365"/>
        </p:xfrm>
        <a:graphic>
          <a:graphicData uri="http://schemas.openxmlformats.org/presentationml/2006/ole">
            <mc:AlternateContent xmlns:mc="http://schemas.openxmlformats.org/markup-compatibility/2006">
              <mc:Choice xmlns:v="urn:schemas-microsoft-com:vml" Requires="v">
                <p:oleObj spid="_x0000_s8197" name="" r:id="rId9" imgW="1498600" imgH="634365" progId="Equation.KSEE3">
                  <p:embed/>
                </p:oleObj>
              </mc:Choice>
              <mc:Fallback>
                <p:oleObj name="" r:id="rId9" imgW="1498600" imgH="634365" progId="Equation.KSEE3">
                  <p:embed/>
                  <p:pic>
                    <p:nvPicPr>
                      <p:cNvPr id="0" name="图片 8196"/>
                      <p:cNvPicPr/>
                      <p:nvPr/>
                    </p:nvPicPr>
                    <p:blipFill>
                      <a:blip r:embed="rId10">
                        <a:lum bright="100000"/>
                      </a:blip>
                      <a:stretch>
                        <a:fillRect/>
                      </a:stretch>
                    </p:blipFill>
                    <p:spPr>
                      <a:xfrm>
                        <a:off x="2021205" y="3668395"/>
                        <a:ext cx="3298825" cy="1396365"/>
                      </a:xfrm>
                      <a:prstGeom prst="rect">
                        <a:avLst/>
                      </a:prstGeom>
                    </p:spPr>
                  </p:pic>
                </p:oleObj>
              </mc:Fallback>
            </mc:AlternateContent>
          </a:graphicData>
        </a:graphic>
      </p:graphicFrame>
    </p:spTree>
    <p:custDataLst>
      <p:tags r:id="rId1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树上莫队</a:t>
            </a:r>
            <a:endParaRPr lang="zh-CN" altLang="en-US"/>
          </a:p>
        </p:txBody>
      </p:sp>
      <p:sp>
        <p:nvSpPr>
          <p:cNvPr id="3" name="内容占位符 2"/>
          <p:cNvSpPr>
            <a:spLocks noGrp="1"/>
          </p:cNvSpPr>
          <p:nvPr>
            <p:ph idx="1"/>
          </p:nvPr>
        </p:nvSpPr>
        <p:spPr/>
        <p:txBody>
          <a:bodyPr/>
          <a:p>
            <a:r>
              <a:rPr lang="zh-CN" altLang="en-US">
                <a:sym typeface="+mn-ea"/>
              </a:rPr>
              <a:t>那么显然有</a:t>
            </a:r>
            <a:endParaRPr lang="zh-CN" altLang="en-US"/>
          </a:p>
          <a:p>
            <a:r>
              <a:rPr lang="zh-CN" altLang="en-US">
                <a:sym typeface="+mn-ea"/>
              </a:rPr>
              <a:t>定义</a:t>
            </a:r>
            <a:endParaRPr lang="zh-CN" altLang="en-US"/>
          </a:p>
          <a:p>
            <a:r>
              <a:rPr lang="zh-CN" altLang="en-US">
                <a:sym typeface="+mn-ea"/>
              </a:rPr>
              <a:t>考虑路径           转移到</a:t>
            </a:r>
            <a:endParaRPr lang="zh-CN" altLang="en-US"/>
          </a:p>
          <a:p>
            <a:endParaRPr lang="zh-CN" altLang="en-US"/>
          </a:p>
          <a:p>
            <a:endParaRPr lang="zh-CN" altLang="en-US"/>
          </a:p>
          <a:p>
            <a:endParaRPr lang="zh-CN" altLang="en-US"/>
          </a:p>
          <a:p>
            <a:r>
              <a:rPr lang="zh-CN" altLang="en-US"/>
              <a:t>同理</a:t>
            </a:r>
            <a:endParaRPr lang="zh-CN" altLang="en-US"/>
          </a:p>
          <a:p>
            <a:r>
              <a:rPr lang="zh-CN" altLang="en-US"/>
              <a:t>所以每次在一条链上条就行了，最后统计</a:t>
            </a:r>
            <a:r>
              <a:rPr lang="en-US" altLang="zh-CN"/>
              <a:t>LCA</a:t>
            </a:r>
            <a:r>
              <a:rPr lang="zh-CN" altLang="en-US"/>
              <a:t>的贡献即可</a:t>
            </a:r>
            <a:endParaRPr lang="zh-CN" altLang="en-US"/>
          </a:p>
        </p:txBody>
      </p:sp>
      <p:graphicFrame>
        <p:nvGraphicFramePr>
          <p:cNvPr id="8" name="对象 7">
            <a:hlinkClick r:id="" action="ppaction://ole?verb="/>
          </p:cNvPr>
          <p:cNvGraphicFramePr>
            <a:graphicFrameLocks noChangeAspect="1"/>
          </p:cNvGraphicFramePr>
          <p:nvPr/>
        </p:nvGraphicFramePr>
        <p:xfrm>
          <a:off x="2702560" y="1838643"/>
          <a:ext cx="5948680" cy="425450"/>
        </p:xfrm>
        <a:graphic>
          <a:graphicData uri="http://schemas.openxmlformats.org/presentationml/2006/ole">
            <mc:AlternateContent xmlns:mc="http://schemas.openxmlformats.org/markup-compatibility/2006">
              <mc:Choice xmlns:v="urn:schemas-microsoft-com:vml" Requires="v">
                <p:oleObj spid="_x0000_s9" name="" r:id="rId1" imgW="2844800" imgH="203200" progId="Equation.KSEE3">
                  <p:embed/>
                </p:oleObj>
              </mc:Choice>
              <mc:Fallback>
                <p:oleObj name="" r:id="rId1" imgW="2844800" imgH="203200" progId="Equation.KSEE3">
                  <p:embed/>
                  <p:pic>
                    <p:nvPicPr>
                      <p:cNvPr id="0" name="图片 8193"/>
                      <p:cNvPicPr/>
                      <p:nvPr/>
                    </p:nvPicPr>
                    <p:blipFill>
                      <a:blip r:embed="rId2">
                        <a:lum bright="100000"/>
                      </a:blip>
                      <a:stretch>
                        <a:fillRect/>
                      </a:stretch>
                    </p:blipFill>
                    <p:spPr>
                      <a:xfrm>
                        <a:off x="2702560" y="1838643"/>
                        <a:ext cx="5948680" cy="425450"/>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1812925" y="2282508"/>
          <a:ext cx="4329430" cy="425450"/>
        </p:xfrm>
        <a:graphic>
          <a:graphicData uri="http://schemas.openxmlformats.org/presentationml/2006/ole">
            <mc:AlternateContent xmlns:mc="http://schemas.openxmlformats.org/markup-compatibility/2006">
              <mc:Choice xmlns:v="urn:schemas-microsoft-com:vml" Requires="v">
                <p:oleObj spid="_x0000_s11" name="" r:id="rId3" imgW="2070100" imgH="203200" progId="Equation.KSEE3">
                  <p:embed/>
                </p:oleObj>
              </mc:Choice>
              <mc:Fallback>
                <p:oleObj name="" r:id="rId3" imgW="2070100" imgH="203200" progId="Equation.KSEE3">
                  <p:embed/>
                  <p:pic>
                    <p:nvPicPr>
                      <p:cNvPr id="0" name="图片 8193"/>
                      <p:cNvPicPr/>
                      <p:nvPr/>
                    </p:nvPicPr>
                    <p:blipFill>
                      <a:blip r:embed="rId4">
                        <a:lum bright="100000"/>
                      </a:blip>
                      <a:stretch>
                        <a:fillRect/>
                      </a:stretch>
                    </p:blipFill>
                    <p:spPr>
                      <a:xfrm>
                        <a:off x="1812925" y="2282508"/>
                        <a:ext cx="4329430" cy="425450"/>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2386648" y="2799398"/>
          <a:ext cx="915670" cy="349885"/>
        </p:xfrm>
        <a:graphic>
          <a:graphicData uri="http://schemas.openxmlformats.org/presentationml/2006/ole">
            <mc:AlternateContent xmlns:mc="http://schemas.openxmlformats.org/markup-compatibility/2006">
              <mc:Choice xmlns:v="urn:schemas-microsoft-com:vml" Requires="v">
                <p:oleObj spid="_x0000_s13" name="" r:id="rId5" imgW="431800" imgH="165100" progId="Equation.KSEE3">
                  <p:embed/>
                </p:oleObj>
              </mc:Choice>
              <mc:Fallback>
                <p:oleObj name="" r:id="rId5" imgW="431800" imgH="165100" progId="Equation.KSEE3">
                  <p:embed/>
                  <p:pic>
                    <p:nvPicPr>
                      <p:cNvPr id="0" name="图片 8192"/>
                      <p:cNvPicPr/>
                      <p:nvPr/>
                    </p:nvPicPr>
                    <p:blipFill>
                      <a:blip r:embed="rId6">
                        <a:lum bright="100000"/>
                      </a:blip>
                      <a:stretch>
                        <a:fillRect/>
                      </a:stretch>
                    </p:blipFill>
                    <p:spPr>
                      <a:xfrm>
                        <a:off x="2386648" y="2799398"/>
                        <a:ext cx="915670" cy="349885"/>
                      </a:xfrm>
                      <a:prstGeom prst="rect">
                        <a:avLst/>
                      </a:prstGeom>
                    </p:spPr>
                  </p:pic>
                </p:oleObj>
              </mc:Fallback>
            </mc:AlternateContent>
          </a:graphicData>
        </a:graphic>
      </p:graphicFrame>
      <p:graphicFrame>
        <p:nvGraphicFramePr>
          <p:cNvPr id="14" name="对象 13">
            <a:hlinkClick r:id="" action="ppaction://ole?verb="/>
          </p:cNvPr>
          <p:cNvGraphicFramePr>
            <a:graphicFrameLocks noChangeAspect="1"/>
          </p:cNvGraphicFramePr>
          <p:nvPr/>
        </p:nvGraphicFramePr>
        <p:xfrm>
          <a:off x="4234181" y="2749233"/>
          <a:ext cx="1185545" cy="431165"/>
        </p:xfrm>
        <a:graphic>
          <a:graphicData uri="http://schemas.openxmlformats.org/presentationml/2006/ole">
            <mc:AlternateContent xmlns:mc="http://schemas.openxmlformats.org/markup-compatibility/2006">
              <mc:Choice xmlns:v="urn:schemas-microsoft-com:vml" Requires="v">
                <p:oleObj spid="_x0000_s15" name="" r:id="rId7" imgW="558800" imgH="203200" progId="Equation.KSEE3">
                  <p:embed/>
                </p:oleObj>
              </mc:Choice>
              <mc:Fallback>
                <p:oleObj name="" r:id="rId7" imgW="558800" imgH="203200" progId="Equation.KSEE3">
                  <p:embed/>
                  <p:pic>
                    <p:nvPicPr>
                      <p:cNvPr id="0" name="图片 8192"/>
                      <p:cNvPicPr/>
                      <p:nvPr/>
                    </p:nvPicPr>
                    <p:blipFill>
                      <a:blip r:embed="rId8">
                        <a:lum bright="100000"/>
                      </a:blip>
                      <a:stretch>
                        <a:fillRect/>
                      </a:stretch>
                    </p:blipFill>
                    <p:spPr>
                      <a:xfrm>
                        <a:off x="4234181" y="2749233"/>
                        <a:ext cx="1185545" cy="431165"/>
                      </a:xfrm>
                      <a:prstGeom prst="rect">
                        <a:avLst/>
                      </a:prstGeom>
                    </p:spPr>
                  </p:pic>
                </p:oleObj>
              </mc:Fallback>
            </mc:AlternateContent>
          </a:graphicData>
        </a:graphic>
      </p:graphicFrame>
      <p:graphicFrame>
        <p:nvGraphicFramePr>
          <p:cNvPr id="16" name="对象 15">
            <a:hlinkClick r:id="" action="ppaction://ole?verb="/>
          </p:cNvPr>
          <p:cNvGraphicFramePr>
            <a:graphicFrameLocks noChangeAspect="1"/>
          </p:cNvGraphicFramePr>
          <p:nvPr/>
        </p:nvGraphicFramePr>
        <p:xfrm>
          <a:off x="1154113" y="3208973"/>
          <a:ext cx="7286625" cy="1335405"/>
        </p:xfrm>
        <a:graphic>
          <a:graphicData uri="http://schemas.openxmlformats.org/presentationml/2006/ole">
            <mc:AlternateContent xmlns:mc="http://schemas.openxmlformats.org/markup-compatibility/2006">
              <mc:Choice xmlns:v="urn:schemas-microsoft-com:vml" Requires="v">
                <p:oleObj spid="_x0000_s8195" name="" r:id="rId9" imgW="3606165" imgH="660400" progId="Equation.KSEE3">
                  <p:embed/>
                </p:oleObj>
              </mc:Choice>
              <mc:Fallback>
                <p:oleObj name="" r:id="rId9" imgW="3606165" imgH="660400" progId="Equation.KSEE3">
                  <p:embed/>
                  <p:pic>
                    <p:nvPicPr>
                      <p:cNvPr id="0" name="图片 8194"/>
                      <p:cNvPicPr/>
                      <p:nvPr/>
                    </p:nvPicPr>
                    <p:blipFill>
                      <a:blip r:embed="rId10">
                        <a:lum bright="100000"/>
                      </a:blip>
                      <a:stretch>
                        <a:fillRect/>
                      </a:stretch>
                    </p:blipFill>
                    <p:spPr>
                      <a:xfrm>
                        <a:off x="1154113" y="3208973"/>
                        <a:ext cx="7286625" cy="1335405"/>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1822450" y="4582795"/>
          <a:ext cx="3743325" cy="430530"/>
        </p:xfrm>
        <a:graphic>
          <a:graphicData uri="http://schemas.openxmlformats.org/presentationml/2006/ole">
            <mc:AlternateContent xmlns:mc="http://schemas.openxmlformats.org/markup-compatibility/2006">
              <mc:Choice xmlns:v="urn:schemas-microsoft-com:vml" Requires="v">
                <p:oleObj spid="_x0000_s8193" name="" r:id="rId11" imgW="1765300" imgH="203200" progId="Equation.KSEE3">
                  <p:embed/>
                </p:oleObj>
              </mc:Choice>
              <mc:Fallback>
                <p:oleObj name="" r:id="rId11" imgW="1765300" imgH="203200" progId="Equation.KSEE3">
                  <p:embed/>
                  <p:pic>
                    <p:nvPicPr>
                      <p:cNvPr id="0" name="图片 8192"/>
                      <p:cNvPicPr/>
                      <p:nvPr/>
                    </p:nvPicPr>
                    <p:blipFill>
                      <a:blip r:embed="rId12">
                        <a:lum bright="100000"/>
                      </a:blip>
                      <a:stretch>
                        <a:fillRect/>
                      </a:stretch>
                    </p:blipFill>
                    <p:spPr>
                      <a:xfrm>
                        <a:off x="1822450" y="4582795"/>
                        <a:ext cx="3743325" cy="430530"/>
                      </a:xfrm>
                      <a:prstGeom prst="rect">
                        <a:avLst/>
                      </a:prstGeom>
                    </p:spPr>
                  </p:pic>
                </p:oleObj>
              </mc:Fallback>
            </mc:AlternateContent>
          </a:graphicData>
        </a:graphic>
      </p:graphicFrame>
    </p:spTree>
    <p:custDataLst>
      <p:tags r:id="rId13"/>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练习题目</a:t>
            </a:r>
            <a:endParaRPr lang="zh-CN" altLang="en-US"/>
          </a:p>
        </p:txBody>
      </p:sp>
      <p:sp>
        <p:nvSpPr>
          <p:cNvPr id="3" name="内容占位符 2"/>
          <p:cNvSpPr>
            <a:spLocks noGrp="1"/>
          </p:cNvSpPr>
          <p:nvPr>
            <p:ph idx="1"/>
          </p:nvPr>
        </p:nvSpPr>
        <p:spPr/>
        <p:txBody>
          <a:bodyPr/>
          <a:p>
            <a:r>
              <a:rPr lang="zh-CN" altLang="en-US">
                <a:solidFill>
                  <a:srgbClr val="92D050"/>
                </a:solidFill>
              </a:rPr>
              <a:t>【</a:t>
            </a:r>
            <a:r>
              <a:rPr lang="en-US" altLang="zh-CN">
                <a:solidFill>
                  <a:srgbClr val="92D050"/>
                </a:solidFill>
              </a:rPr>
              <a:t>BZOJ</a:t>
            </a:r>
            <a:r>
              <a:rPr lang="zh-CN" altLang="en-US">
                <a:solidFill>
                  <a:srgbClr val="92D050"/>
                </a:solidFill>
              </a:rPr>
              <a:t>3781】小B的询问（板子题）</a:t>
            </a:r>
            <a:endParaRPr lang="zh-CN" altLang="en-US"/>
          </a:p>
          <a:p>
            <a:r>
              <a:rPr lang="zh-CN" altLang="en-US">
                <a:solidFill>
                  <a:srgbClr val="00B0F0"/>
                </a:solidFill>
              </a:rPr>
              <a:t>【</a:t>
            </a:r>
            <a:r>
              <a:rPr lang="en-US" altLang="zh-CN">
                <a:solidFill>
                  <a:srgbClr val="00B0F0"/>
                </a:solidFill>
              </a:rPr>
              <a:t>BZOJ</a:t>
            </a:r>
            <a:r>
              <a:rPr lang="zh-CN" altLang="en-US">
                <a:solidFill>
                  <a:srgbClr val="00B0F0"/>
                </a:solidFill>
              </a:rPr>
              <a:t>4542】大数（配合数论知识）</a:t>
            </a:r>
            <a:endParaRPr lang="zh-CN" altLang="en-US">
              <a:solidFill>
                <a:srgbClr val="00B0F0"/>
              </a:solidFill>
            </a:endParaRPr>
          </a:p>
          <a:p>
            <a:r>
              <a:rPr lang="zh-CN" altLang="en-US">
                <a:solidFill>
                  <a:srgbClr val="00B0F0"/>
                </a:solidFill>
              </a:rPr>
              <a:t>【</a:t>
            </a:r>
            <a:r>
              <a:rPr lang="en-US" altLang="zh-CN">
                <a:solidFill>
                  <a:srgbClr val="00B0F0"/>
                </a:solidFill>
              </a:rPr>
              <a:t>BZOJ</a:t>
            </a:r>
            <a:r>
              <a:rPr lang="zh-CN" altLang="en-US">
                <a:solidFill>
                  <a:srgbClr val="00B0F0"/>
                </a:solidFill>
              </a:rPr>
              <a:t>3809】Gty的二逼妹子序列（莫队</a:t>
            </a:r>
            <a:r>
              <a:rPr lang="en-US" altLang="zh-CN">
                <a:solidFill>
                  <a:srgbClr val="00B0F0"/>
                </a:solidFill>
              </a:rPr>
              <a:t>+</a:t>
            </a:r>
            <a:r>
              <a:rPr lang="zh-CN" altLang="en-US">
                <a:solidFill>
                  <a:srgbClr val="00B0F0"/>
                </a:solidFill>
              </a:rPr>
              <a:t>分块）</a:t>
            </a:r>
            <a:endParaRPr lang="zh-CN" altLang="en-US"/>
          </a:p>
          <a:p>
            <a:r>
              <a:rPr lang="zh-CN" altLang="en-US">
                <a:solidFill>
                  <a:srgbClr val="EB4FEA"/>
                </a:solidFill>
              </a:rPr>
              <a:t>【BZOJ4810】由乃的玉米田（莫队</a:t>
            </a:r>
            <a:r>
              <a:rPr lang="en-US" altLang="zh-CN">
                <a:solidFill>
                  <a:srgbClr val="EB4FEA"/>
                </a:solidFill>
              </a:rPr>
              <a:t>+bitset</a:t>
            </a:r>
            <a:r>
              <a:rPr lang="zh-CN" altLang="en-US">
                <a:solidFill>
                  <a:srgbClr val="EB4FEA"/>
                </a:solidFill>
              </a:rPr>
              <a:t>）</a:t>
            </a:r>
            <a:endParaRPr lang="zh-CN" altLang="en-US"/>
          </a:p>
          <a:p>
            <a:r>
              <a:rPr lang="zh-CN" altLang="en-US">
                <a:solidFill>
                  <a:srgbClr val="FFC000"/>
                </a:solidFill>
              </a:rPr>
              <a:t>【</a:t>
            </a:r>
            <a:r>
              <a:rPr lang="en-US" altLang="zh-CN">
                <a:solidFill>
                  <a:srgbClr val="FFC000"/>
                </a:solidFill>
              </a:rPr>
              <a:t>BZOJ</a:t>
            </a:r>
            <a:r>
              <a:rPr lang="zh-CN" altLang="en-US">
                <a:solidFill>
                  <a:srgbClr val="FFC000"/>
                </a:solidFill>
              </a:rPr>
              <a:t>4129】Haruna</a:t>
            </a:r>
            <a:r>
              <a:rPr lang="en-US" altLang="zh-CN">
                <a:solidFill>
                  <a:srgbClr val="FFC000"/>
                </a:solidFill>
              </a:rPr>
              <a:t>'</a:t>
            </a:r>
            <a:r>
              <a:rPr lang="zh-CN" altLang="en-US">
                <a:solidFill>
                  <a:srgbClr val="FFC000"/>
                </a:solidFill>
              </a:rPr>
              <a:t>s Breakfast（树上莫队</a:t>
            </a:r>
            <a:r>
              <a:rPr lang="en-US" altLang="zh-CN">
                <a:solidFill>
                  <a:srgbClr val="FFC000"/>
                </a:solidFill>
              </a:rPr>
              <a:t>+</a:t>
            </a:r>
            <a:r>
              <a:rPr lang="zh-CN" altLang="en-US">
                <a:solidFill>
                  <a:srgbClr val="FFC000"/>
                </a:solidFill>
              </a:rPr>
              <a:t>分块）</a:t>
            </a:r>
            <a:endParaRPr lang="zh-CN" altLang="en-US">
              <a:solidFill>
                <a:srgbClr val="FFC000"/>
              </a:solidFill>
            </a:endParaRPr>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4"/>
          <p:cNvSpPr>
            <a:spLocks noGrp="1"/>
          </p:cNvSpPr>
          <p:nvPr>
            <p:ph type="title"/>
          </p:nvPr>
        </p:nvSpPr>
        <p:spPr/>
        <p:txBody>
          <a:bodyPr/>
          <a:p>
            <a:r>
              <a:rPr lang="zh-CN" altLang="en-US"/>
              <a:t>线性基</a:t>
            </a:r>
            <a:endParaRPr lang="zh-CN" altLang="en-US"/>
          </a:p>
        </p:txBody>
      </p:sp>
      <p:sp>
        <p:nvSpPr>
          <p:cNvPr id="4" name="内容占位符 3"/>
          <p:cNvSpPr>
            <a:spLocks noGrp="1"/>
          </p:cNvSpPr>
          <p:nvPr>
            <p:ph idx="1"/>
          </p:nvPr>
        </p:nvSpPr>
        <p:spPr/>
        <p:txBody>
          <a:bodyPr/>
          <a:p>
            <a:r>
              <a:rPr lang="zh-CN" altLang="en-US">
                <a:solidFill>
                  <a:srgbClr val="FFC000"/>
                </a:solidFill>
              </a:rPr>
              <a:t>基（basis）</a:t>
            </a:r>
            <a:r>
              <a:rPr lang="zh-CN" altLang="en-US"/>
              <a:t>是线性代数中的一个概念</a:t>
            </a:r>
            <a:endParaRPr lang="zh-CN" altLang="en-US"/>
          </a:p>
          <a:p>
            <a:r>
              <a:rPr lang="zh-CN" altLang="en-US"/>
              <a:t>它是描述与刻画向量空间的基本工具</a:t>
            </a:r>
            <a:endParaRPr lang="zh-CN" altLang="en-US"/>
          </a:p>
          <a:p>
            <a:r>
              <a:rPr lang="zh-CN" altLang="en-US"/>
              <a:t>而在现行的 OI 题目中，通常在利用基在异或空间中的一些特殊性质来解决题目，而这一类题目所涉及的知识点被称作</a:t>
            </a:r>
            <a:r>
              <a:rPr lang="zh-CN" altLang="en-US">
                <a:solidFill>
                  <a:srgbClr val="FFC000"/>
                </a:solidFill>
              </a:rPr>
              <a:t>线性基</a:t>
            </a:r>
            <a:endParaRPr lang="zh-CN" altLang="en-US">
              <a:solidFill>
                <a:srgbClr val="FFC000"/>
              </a:solidFill>
            </a:endParaRPr>
          </a:p>
          <a:p>
            <a:r>
              <a:rPr lang="zh-CN" altLang="en-US">
                <a:solidFill>
                  <a:schemeClr val="bg1"/>
                </a:solidFill>
              </a:rPr>
              <a:t>我们先了解一些线性代数的知识，以便更好理解线性基算法</a:t>
            </a:r>
            <a:endParaRPr lang="zh-CN" altLang="en-US">
              <a:solidFill>
                <a:schemeClr val="bg1"/>
              </a:solidFill>
            </a:endParaRPr>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向量空间</a:t>
            </a:r>
            <a:endParaRPr lang="zh-CN" altLang="en-US"/>
          </a:p>
        </p:txBody>
      </p:sp>
      <p:sp>
        <p:nvSpPr>
          <p:cNvPr id="3" name="内容占位符 2"/>
          <p:cNvSpPr>
            <a:spLocks noGrp="1"/>
          </p:cNvSpPr>
          <p:nvPr>
            <p:ph idx="1"/>
          </p:nvPr>
        </p:nvSpPr>
        <p:spPr/>
        <p:txBody>
          <a:bodyPr/>
          <a:p>
            <a:r>
              <a:rPr lang="zh-CN" altLang="en-US"/>
              <a:t>泛函分析了解一下</a:t>
            </a:r>
            <a:endParaRPr lang="zh-CN" altLang="en-US"/>
          </a:p>
          <a:p>
            <a:r>
              <a:rPr lang="zh-CN" altLang="en-US"/>
              <a:t>公理化定义：</a:t>
            </a:r>
            <a:endParaRPr lang="zh-CN" altLang="en-US"/>
          </a:p>
          <a:p>
            <a:r>
              <a:rPr lang="zh-CN" altLang="en-US"/>
              <a:t>给定域   </a:t>
            </a:r>
            <a:r>
              <a:rPr lang="en-US" altLang="zh-CN"/>
              <a:t> </a:t>
            </a:r>
            <a:r>
              <a:rPr lang="zh-CN" altLang="en-US"/>
              <a:t>， </a:t>
            </a:r>
            <a:r>
              <a:rPr lang="en-US" altLang="zh-CN"/>
              <a:t> </a:t>
            </a:r>
            <a:r>
              <a:rPr lang="zh-CN" altLang="en-US"/>
              <a:t>上的向量空间    是一个集合，其上定义了两种二元运算：</a:t>
            </a:r>
            <a:endParaRPr lang="zh-CN" altLang="en-US"/>
          </a:p>
          <a:p>
            <a:r>
              <a:rPr lang="zh-CN" altLang="en-US"/>
              <a:t>（</a:t>
            </a:r>
            <a:r>
              <a:rPr lang="en-US" altLang="zh-CN"/>
              <a:t>1</a:t>
            </a:r>
            <a:r>
              <a:rPr lang="zh-CN" altLang="en-US"/>
              <a:t>）向量加法    ：                ，把    中的两个元素       映射到    中的另一个元素，记作</a:t>
            </a:r>
            <a:endParaRPr lang="zh-CN" altLang="en-US"/>
          </a:p>
          <a:p>
            <a:r>
              <a:rPr lang="zh-CN" altLang="en-US"/>
              <a:t>（</a:t>
            </a:r>
            <a:r>
              <a:rPr lang="en-US" altLang="zh-CN"/>
              <a:t>2</a:t>
            </a:r>
            <a:r>
              <a:rPr lang="zh-CN" altLang="en-US"/>
              <a:t>）向量乘法    ：                ，把  </a:t>
            </a:r>
            <a:r>
              <a:rPr lang="en-US" altLang="zh-CN"/>
              <a:t>  </a:t>
            </a:r>
            <a:r>
              <a:rPr lang="zh-CN" altLang="en-US"/>
              <a:t>中的一个元素和    中的一个元素    变为    中的另一个元素，记作</a:t>
            </a:r>
            <a:endParaRPr lang="zh-CN" altLang="en-US"/>
          </a:p>
          <a:p>
            <a:r>
              <a:rPr lang="zh-CN" altLang="en-US"/>
              <a:t>    中的元素称为向量，相对的，   中的元素称为标量</a:t>
            </a:r>
            <a:endParaRPr lang="zh-CN" altLang="en-US"/>
          </a:p>
          <a:p>
            <a:endParaRPr lang="zh-CN" altLang="en-US"/>
          </a:p>
          <a:p>
            <a:endParaRPr lang="zh-CN" altLang="en-US"/>
          </a:p>
          <a:p>
            <a:endParaRPr lang="zh-CN" altLang="en-US"/>
          </a:p>
          <a:p>
            <a:endParaRPr lang="zh-CN" altLang="en-US"/>
          </a:p>
        </p:txBody>
      </p:sp>
      <p:pic>
        <p:nvPicPr>
          <p:cNvPr id="4" name="图片 3" descr="KBKNF845}1Q]6CLUREXA43Y"/>
          <p:cNvPicPr>
            <a:picLocks noChangeAspect="1"/>
          </p:cNvPicPr>
          <p:nvPr/>
        </p:nvPicPr>
        <p:blipFill>
          <a:blip r:embed="rId1"/>
          <a:stretch>
            <a:fillRect/>
          </a:stretch>
        </p:blipFill>
        <p:spPr>
          <a:xfrm>
            <a:off x="3662045" y="1825625"/>
            <a:ext cx="340360" cy="340360"/>
          </a:xfrm>
          <a:prstGeom prst="rect">
            <a:avLst/>
          </a:prstGeom>
        </p:spPr>
      </p:pic>
      <p:graphicFrame>
        <p:nvGraphicFramePr>
          <p:cNvPr id="8" name="对象 7">
            <a:hlinkClick r:id="" action="ppaction://ole?verb="/>
          </p:cNvPr>
          <p:cNvGraphicFramePr>
            <a:graphicFrameLocks noChangeAspect="1"/>
          </p:cNvGraphicFramePr>
          <p:nvPr/>
        </p:nvGraphicFramePr>
        <p:xfrm>
          <a:off x="3159760" y="3213100"/>
          <a:ext cx="335915" cy="335915"/>
        </p:xfrm>
        <a:graphic>
          <a:graphicData uri="http://schemas.openxmlformats.org/presentationml/2006/ole">
            <mc:AlternateContent xmlns:mc="http://schemas.openxmlformats.org/markup-compatibility/2006">
              <mc:Choice xmlns:v="urn:schemas-microsoft-com:vml" Requires="v">
                <p:oleObj spid="_x0000_s1026" name="" r:id="rId2" imgW="139700" imgH="139700" progId="Equation.KSEE3">
                  <p:embed/>
                </p:oleObj>
              </mc:Choice>
              <mc:Fallback>
                <p:oleObj name="" r:id="rId2" imgW="139700" imgH="139700" progId="Equation.KSEE3">
                  <p:embed/>
                  <p:pic>
                    <p:nvPicPr>
                      <p:cNvPr id="0" name="图片 1025"/>
                      <p:cNvPicPr/>
                      <p:nvPr/>
                    </p:nvPicPr>
                    <p:blipFill>
                      <a:blip r:embed="rId3">
                        <a:lum bright="100000"/>
                      </a:blip>
                      <a:stretch>
                        <a:fillRect/>
                      </a:stretch>
                    </p:blipFill>
                    <p:spPr>
                      <a:xfrm>
                        <a:off x="3159760" y="3213100"/>
                        <a:ext cx="335915" cy="335915"/>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3763645" y="3204845"/>
          <a:ext cx="1433195" cy="370205"/>
        </p:xfrm>
        <a:graphic>
          <a:graphicData uri="http://schemas.openxmlformats.org/presentationml/2006/ole">
            <mc:AlternateContent xmlns:mc="http://schemas.openxmlformats.org/markup-compatibility/2006">
              <mc:Choice xmlns:v="urn:schemas-microsoft-com:vml" Requires="v">
                <p:oleObj spid="_x0000_s5" name="" r:id="rId4" imgW="685800" imgH="177165" progId="Equation.KSEE3">
                  <p:embed/>
                </p:oleObj>
              </mc:Choice>
              <mc:Fallback>
                <p:oleObj name="" r:id="rId4" imgW="685800" imgH="177165" progId="Equation.KSEE3">
                  <p:embed/>
                  <p:pic>
                    <p:nvPicPr>
                      <p:cNvPr id="0" name="图片 1025"/>
                      <p:cNvPicPr/>
                      <p:nvPr/>
                    </p:nvPicPr>
                    <p:blipFill>
                      <a:blip r:embed="rId5">
                        <a:lum bright="100000"/>
                      </a:blip>
                      <a:stretch>
                        <a:fillRect/>
                      </a:stretch>
                    </p:blipFill>
                    <p:spPr>
                      <a:xfrm>
                        <a:off x="3763645" y="3204845"/>
                        <a:ext cx="1433195" cy="370205"/>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5794375" y="3195955"/>
          <a:ext cx="325755" cy="378460"/>
        </p:xfrm>
        <a:graphic>
          <a:graphicData uri="http://schemas.openxmlformats.org/presentationml/2006/ole">
            <mc:AlternateContent xmlns:mc="http://schemas.openxmlformats.org/markup-compatibility/2006">
              <mc:Choice xmlns:v="urn:schemas-microsoft-com:vml" Requires="v">
                <p:oleObj spid="_x0000_s11" name="" r:id="rId6" imgW="152400" imgH="177165" progId="Equation.KSEE3">
                  <p:embed/>
                </p:oleObj>
              </mc:Choice>
              <mc:Fallback>
                <p:oleObj name="" r:id="rId6" imgW="152400" imgH="177165" progId="Equation.KSEE3">
                  <p:embed/>
                  <p:pic>
                    <p:nvPicPr>
                      <p:cNvPr id="0" name="图片 1025"/>
                      <p:cNvPicPr/>
                      <p:nvPr/>
                    </p:nvPicPr>
                    <p:blipFill>
                      <a:blip r:embed="rId7">
                        <a:lum bright="100000"/>
                      </a:blip>
                      <a:stretch>
                        <a:fillRect/>
                      </a:stretch>
                    </p:blipFill>
                    <p:spPr>
                      <a:xfrm>
                        <a:off x="5794375" y="3195955"/>
                        <a:ext cx="325755" cy="378460"/>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7961313" y="3247390"/>
          <a:ext cx="543560" cy="353060"/>
        </p:xfrm>
        <a:graphic>
          <a:graphicData uri="http://schemas.openxmlformats.org/presentationml/2006/ole">
            <mc:AlternateContent xmlns:mc="http://schemas.openxmlformats.org/markup-compatibility/2006">
              <mc:Choice xmlns:v="urn:schemas-microsoft-com:vml" Requires="v">
                <p:oleObj spid="_x0000_s13" name="" r:id="rId8" imgW="254000" imgH="165100" progId="Equation.KSEE3">
                  <p:embed/>
                </p:oleObj>
              </mc:Choice>
              <mc:Fallback>
                <p:oleObj name="" r:id="rId8" imgW="254000" imgH="165100" progId="Equation.KSEE3">
                  <p:embed/>
                  <p:pic>
                    <p:nvPicPr>
                      <p:cNvPr id="0" name="图片 1025"/>
                      <p:cNvPicPr/>
                      <p:nvPr/>
                    </p:nvPicPr>
                    <p:blipFill>
                      <a:blip r:embed="rId9">
                        <a:lum bright="100000"/>
                      </a:blip>
                      <a:stretch>
                        <a:fillRect/>
                      </a:stretch>
                    </p:blipFill>
                    <p:spPr>
                      <a:xfrm>
                        <a:off x="7961313" y="3247390"/>
                        <a:ext cx="543560" cy="353060"/>
                      </a:xfrm>
                      <a:prstGeom prst="rect">
                        <a:avLst/>
                      </a:prstGeom>
                    </p:spPr>
                  </p:pic>
                </p:oleObj>
              </mc:Fallback>
            </mc:AlternateContent>
          </a:graphicData>
        </a:graphic>
      </p:graphicFrame>
      <p:graphicFrame>
        <p:nvGraphicFramePr>
          <p:cNvPr id="14" name="对象 13">
            <a:hlinkClick r:id="" action="ppaction://ole?verb="/>
          </p:cNvPr>
          <p:cNvGraphicFramePr>
            <a:graphicFrameLocks noChangeAspect="1"/>
          </p:cNvGraphicFramePr>
          <p:nvPr/>
        </p:nvGraphicFramePr>
        <p:xfrm>
          <a:off x="9469120" y="3201035"/>
          <a:ext cx="325755" cy="378460"/>
        </p:xfrm>
        <a:graphic>
          <a:graphicData uri="http://schemas.openxmlformats.org/presentationml/2006/ole">
            <mc:AlternateContent xmlns:mc="http://schemas.openxmlformats.org/markup-compatibility/2006">
              <mc:Choice xmlns:v="urn:schemas-microsoft-com:vml" Requires="v">
                <p:oleObj spid="_x0000_s15" name="" r:id="rId10" imgW="152400" imgH="177165" progId="Equation.KSEE3">
                  <p:embed/>
                </p:oleObj>
              </mc:Choice>
              <mc:Fallback>
                <p:oleObj name="" r:id="rId10" imgW="152400" imgH="177165" progId="Equation.KSEE3">
                  <p:embed/>
                  <p:pic>
                    <p:nvPicPr>
                      <p:cNvPr id="0" name="图片 1025"/>
                      <p:cNvPicPr/>
                      <p:nvPr/>
                    </p:nvPicPr>
                    <p:blipFill>
                      <a:blip r:embed="rId7">
                        <a:lum bright="100000"/>
                      </a:blip>
                      <a:stretch>
                        <a:fillRect/>
                      </a:stretch>
                    </p:blipFill>
                    <p:spPr>
                      <a:xfrm>
                        <a:off x="9469120" y="3201035"/>
                        <a:ext cx="325755" cy="378460"/>
                      </a:xfrm>
                      <a:prstGeom prst="rect">
                        <a:avLst/>
                      </a:prstGeom>
                    </p:spPr>
                  </p:pic>
                </p:oleObj>
              </mc:Fallback>
            </mc:AlternateContent>
          </a:graphicData>
        </a:graphic>
      </p:graphicFrame>
      <p:graphicFrame>
        <p:nvGraphicFramePr>
          <p:cNvPr id="16" name="对象 15">
            <a:hlinkClick r:id="" action="ppaction://ole?verb="/>
          </p:cNvPr>
          <p:cNvGraphicFramePr>
            <a:graphicFrameLocks noChangeAspect="1"/>
          </p:cNvGraphicFramePr>
          <p:nvPr/>
        </p:nvGraphicFramePr>
        <p:xfrm>
          <a:off x="3018791" y="3558540"/>
          <a:ext cx="706755" cy="326390"/>
        </p:xfrm>
        <a:graphic>
          <a:graphicData uri="http://schemas.openxmlformats.org/presentationml/2006/ole">
            <mc:AlternateContent xmlns:mc="http://schemas.openxmlformats.org/markup-compatibility/2006">
              <mc:Choice xmlns:v="urn:schemas-microsoft-com:vml" Requires="v">
                <p:oleObj spid="_x0000_s17" name="" r:id="rId11" imgW="330200" imgH="152400" progId="Equation.KSEE3">
                  <p:embed/>
                </p:oleObj>
              </mc:Choice>
              <mc:Fallback>
                <p:oleObj name="" r:id="rId11" imgW="330200" imgH="152400" progId="Equation.KSEE3">
                  <p:embed/>
                  <p:pic>
                    <p:nvPicPr>
                      <p:cNvPr id="0" name="图片 1025"/>
                      <p:cNvPicPr/>
                      <p:nvPr/>
                    </p:nvPicPr>
                    <p:blipFill>
                      <a:blip r:embed="rId12">
                        <a:lum bright="100000"/>
                      </a:blip>
                      <a:stretch>
                        <a:fillRect/>
                      </a:stretch>
                    </p:blipFill>
                    <p:spPr>
                      <a:xfrm>
                        <a:off x="3018791" y="3558540"/>
                        <a:ext cx="706755" cy="326390"/>
                      </a:xfrm>
                      <a:prstGeom prst="rect">
                        <a:avLst/>
                      </a:prstGeom>
                    </p:spPr>
                  </p:pic>
                </p:oleObj>
              </mc:Fallback>
            </mc:AlternateContent>
          </a:graphicData>
        </a:graphic>
      </p:graphicFrame>
      <p:graphicFrame>
        <p:nvGraphicFramePr>
          <p:cNvPr id="18" name="对象 17">
            <a:hlinkClick r:id="" action="ppaction://ole?verb="/>
          </p:cNvPr>
          <p:cNvGraphicFramePr>
            <a:graphicFrameLocks noChangeAspect="1"/>
          </p:cNvGraphicFramePr>
          <p:nvPr/>
        </p:nvGraphicFramePr>
        <p:xfrm>
          <a:off x="3256280" y="4110990"/>
          <a:ext cx="183515" cy="183515"/>
        </p:xfrm>
        <a:graphic>
          <a:graphicData uri="http://schemas.openxmlformats.org/presentationml/2006/ole">
            <mc:AlternateContent xmlns:mc="http://schemas.openxmlformats.org/markup-compatibility/2006">
              <mc:Choice xmlns:v="urn:schemas-microsoft-com:vml" Requires="v">
                <p:oleObj spid="_x0000_s19" name="" r:id="rId13" imgW="76200" imgH="76200" progId="Equation.KSEE3">
                  <p:embed/>
                </p:oleObj>
              </mc:Choice>
              <mc:Fallback>
                <p:oleObj name="" r:id="rId13" imgW="76200" imgH="76200" progId="Equation.KSEE3">
                  <p:embed/>
                  <p:pic>
                    <p:nvPicPr>
                      <p:cNvPr id="0" name="图片 1025"/>
                      <p:cNvPicPr/>
                      <p:nvPr/>
                    </p:nvPicPr>
                    <p:blipFill>
                      <a:blip r:embed="rId14">
                        <a:lum bright="100000"/>
                      </a:blip>
                      <a:stretch>
                        <a:fillRect/>
                      </a:stretch>
                    </p:blipFill>
                    <p:spPr>
                      <a:xfrm>
                        <a:off x="3256280" y="4110990"/>
                        <a:ext cx="183515" cy="183515"/>
                      </a:xfrm>
                      <a:prstGeom prst="rect">
                        <a:avLst/>
                      </a:prstGeom>
                    </p:spPr>
                  </p:pic>
                </p:oleObj>
              </mc:Fallback>
            </mc:AlternateContent>
          </a:graphicData>
        </a:graphic>
      </p:graphicFrame>
      <p:graphicFrame>
        <p:nvGraphicFramePr>
          <p:cNvPr id="20" name="对象 19">
            <a:hlinkClick r:id="" action="ppaction://ole?verb="/>
          </p:cNvPr>
          <p:cNvGraphicFramePr>
            <a:graphicFrameLocks noChangeAspect="1"/>
          </p:cNvGraphicFramePr>
          <p:nvPr/>
        </p:nvGraphicFramePr>
        <p:xfrm>
          <a:off x="3730625" y="3970020"/>
          <a:ext cx="1459865" cy="370205"/>
        </p:xfrm>
        <a:graphic>
          <a:graphicData uri="http://schemas.openxmlformats.org/presentationml/2006/ole">
            <mc:AlternateContent xmlns:mc="http://schemas.openxmlformats.org/markup-compatibility/2006">
              <mc:Choice xmlns:v="urn:schemas-microsoft-com:vml" Requires="v">
                <p:oleObj spid="_x0000_s21" name="" r:id="rId15" imgW="698500" imgH="177165" progId="Equation.KSEE3">
                  <p:embed/>
                </p:oleObj>
              </mc:Choice>
              <mc:Fallback>
                <p:oleObj name="" r:id="rId15" imgW="698500" imgH="177165" progId="Equation.KSEE3">
                  <p:embed/>
                  <p:pic>
                    <p:nvPicPr>
                      <p:cNvPr id="0" name="图片 1025"/>
                      <p:cNvPicPr/>
                      <p:nvPr/>
                    </p:nvPicPr>
                    <p:blipFill>
                      <a:blip r:embed="rId16">
                        <a:lum bright="100000"/>
                      </a:blip>
                      <a:stretch>
                        <a:fillRect/>
                      </a:stretch>
                    </p:blipFill>
                    <p:spPr>
                      <a:xfrm>
                        <a:off x="3730625" y="3970020"/>
                        <a:ext cx="1459865" cy="370205"/>
                      </a:xfrm>
                      <a:prstGeom prst="rect">
                        <a:avLst/>
                      </a:prstGeom>
                    </p:spPr>
                  </p:pic>
                </p:oleObj>
              </mc:Fallback>
            </mc:AlternateContent>
          </a:graphicData>
        </a:graphic>
      </p:graphicFrame>
      <p:graphicFrame>
        <p:nvGraphicFramePr>
          <p:cNvPr id="22" name="对象 21">
            <a:hlinkClick r:id="" action="ppaction://ole?verb="/>
          </p:cNvPr>
          <p:cNvGraphicFramePr>
            <a:graphicFrameLocks noChangeAspect="1"/>
          </p:cNvGraphicFramePr>
          <p:nvPr/>
        </p:nvGraphicFramePr>
        <p:xfrm>
          <a:off x="5780723" y="3982720"/>
          <a:ext cx="353060" cy="353060"/>
        </p:xfrm>
        <a:graphic>
          <a:graphicData uri="http://schemas.openxmlformats.org/presentationml/2006/ole">
            <mc:AlternateContent xmlns:mc="http://schemas.openxmlformats.org/markup-compatibility/2006">
              <mc:Choice xmlns:v="urn:schemas-microsoft-com:vml" Requires="v">
                <p:oleObj spid="_x0000_s23" name="" r:id="rId17" imgW="165100" imgH="165100" progId="Equation.KSEE3">
                  <p:embed/>
                </p:oleObj>
              </mc:Choice>
              <mc:Fallback>
                <p:oleObj name="" r:id="rId17" imgW="165100" imgH="165100" progId="Equation.KSEE3">
                  <p:embed/>
                  <p:pic>
                    <p:nvPicPr>
                      <p:cNvPr id="0" name="图片 1025"/>
                      <p:cNvPicPr/>
                      <p:nvPr/>
                    </p:nvPicPr>
                    <p:blipFill>
                      <a:blip r:embed="rId18">
                        <a:lum bright="100000"/>
                      </a:blip>
                      <a:stretch>
                        <a:fillRect/>
                      </a:stretch>
                    </p:blipFill>
                    <p:spPr>
                      <a:xfrm>
                        <a:off x="5780723" y="3982720"/>
                        <a:ext cx="353060" cy="353060"/>
                      </a:xfrm>
                      <a:prstGeom prst="rect">
                        <a:avLst/>
                      </a:prstGeom>
                    </p:spPr>
                  </p:pic>
                </p:oleObj>
              </mc:Fallback>
            </mc:AlternateContent>
          </a:graphicData>
        </a:graphic>
      </p:graphicFrame>
      <p:graphicFrame>
        <p:nvGraphicFramePr>
          <p:cNvPr id="24" name="对象 23">
            <a:hlinkClick r:id="" action="ppaction://ole?verb="/>
          </p:cNvPr>
          <p:cNvGraphicFramePr>
            <a:graphicFrameLocks noChangeAspect="1"/>
          </p:cNvGraphicFramePr>
          <p:nvPr/>
        </p:nvGraphicFramePr>
        <p:xfrm>
          <a:off x="8288655" y="3973195"/>
          <a:ext cx="325755" cy="378460"/>
        </p:xfrm>
        <a:graphic>
          <a:graphicData uri="http://schemas.openxmlformats.org/presentationml/2006/ole">
            <mc:AlternateContent xmlns:mc="http://schemas.openxmlformats.org/markup-compatibility/2006">
              <mc:Choice xmlns:v="urn:schemas-microsoft-com:vml" Requires="v">
                <p:oleObj spid="_x0000_s25" name="" r:id="rId19" imgW="152400" imgH="177165" progId="Equation.KSEE3">
                  <p:embed/>
                </p:oleObj>
              </mc:Choice>
              <mc:Fallback>
                <p:oleObj name="" r:id="rId19" imgW="152400" imgH="177165" progId="Equation.KSEE3">
                  <p:embed/>
                  <p:pic>
                    <p:nvPicPr>
                      <p:cNvPr id="0" name="图片 1025"/>
                      <p:cNvPicPr/>
                      <p:nvPr/>
                    </p:nvPicPr>
                    <p:blipFill>
                      <a:blip r:embed="rId7">
                        <a:lum bright="100000"/>
                      </a:blip>
                      <a:stretch>
                        <a:fillRect/>
                      </a:stretch>
                    </p:blipFill>
                    <p:spPr>
                      <a:xfrm>
                        <a:off x="8288655" y="3973195"/>
                        <a:ext cx="325755" cy="378460"/>
                      </a:xfrm>
                      <a:prstGeom prst="rect">
                        <a:avLst/>
                      </a:prstGeom>
                    </p:spPr>
                  </p:pic>
                </p:oleObj>
              </mc:Fallback>
            </mc:AlternateContent>
          </a:graphicData>
        </a:graphic>
      </p:graphicFrame>
      <p:graphicFrame>
        <p:nvGraphicFramePr>
          <p:cNvPr id="26" name="对象 25">
            <a:hlinkClick r:id="" action="ppaction://ole?verb="/>
          </p:cNvPr>
          <p:cNvGraphicFramePr>
            <a:graphicFrameLocks noChangeAspect="1"/>
          </p:cNvGraphicFramePr>
          <p:nvPr/>
        </p:nvGraphicFramePr>
        <p:xfrm>
          <a:off x="10439718" y="4032250"/>
          <a:ext cx="271780" cy="298450"/>
        </p:xfrm>
        <a:graphic>
          <a:graphicData uri="http://schemas.openxmlformats.org/presentationml/2006/ole">
            <mc:AlternateContent xmlns:mc="http://schemas.openxmlformats.org/markup-compatibility/2006">
              <mc:Choice xmlns:v="urn:schemas-microsoft-com:vml" Requires="v">
                <p:oleObj spid="_x0000_s27" name="" r:id="rId20" imgW="127000" imgH="139700" progId="Equation.KSEE3">
                  <p:embed/>
                </p:oleObj>
              </mc:Choice>
              <mc:Fallback>
                <p:oleObj name="" r:id="rId20" imgW="127000" imgH="139700" progId="Equation.KSEE3">
                  <p:embed/>
                  <p:pic>
                    <p:nvPicPr>
                      <p:cNvPr id="0" name="图片 1025"/>
                      <p:cNvPicPr/>
                      <p:nvPr/>
                    </p:nvPicPr>
                    <p:blipFill>
                      <a:blip r:embed="rId21">
                        <a:lum bright="100000"/>
                      </a:blip>
                      <a:stretch>
                        <a:fillRect/>
                      </a:stretch>
                    </p:blipFill>
                    <p:spPr>
                      <a:xfrm>
                        <a:off x="10439718" y="4032250"/>
                        <a:ext cx="271780" cy="298450"/>
                      </a:xfrm>
                      <a:prstGeom prst="rect">
                        <a:avLst/>
                      </a:prstGeom>
                    </p:spPr>
                  </p:pic>
                </p:oleObj>
              </mc:Fallback>
            </mc:AlternateContent>
          </a:graphicData>
        </a:graphic>
      </p:graphicFrame>
      <p:graphicFrame>
        <p:nvGraphicFramePr>
          <p:cNvPr id="28" name="对象 27">
            <a:hlinkClick r:id="" action="ppaction://ole?verb="/>
          </p:cNvPr>
          <p:cNvGraphicFramePr>
            <a:graphicFrameLocks noChangeAspect="1"/>
          </p:cNvGraphicFramePr>
          <p:nvPr/>
        </p:nvGraphicFramePr>
        <p:xfrm>
          <a:off x="1509395" y="4311650"/>
          <a:ext cx="325755" cy="378460"/>
        </p:xfrm>
        <a:graphic>
          <a:graphicData uri="http://schemas.openxmlformats.org/presentationml/2006/ole">
            <mc:AlternateContent xmlns:mc="http://schemas.openxmlformats.org/markup-compatibility/2006">
              <mc:Choice xmlns:v="urn:schemas-microsoft-com:vml" Requires="v">
                <p:oleObj spid="_x0000_s29" name="" r:id="rId22" imgW="152400" imgH="177165" progId="Equation.KSEE3">
                  <p:embed/>
                </p:oleObj>
              </mc:Choice>
              <mc:Fallback>
                <p:oleObj name="" r:id="rId22" imgW="152400" imgH="177165" progId="Equation.KSEE3">
                  <p:embed/>
                  <p:pic>
                    <p:nvPicPr>
                      <p:cNvPr id="0" name="图片 1025"/>
                      <p:cNvPicPr/>
                      <p:nvPr/>
                    </p:nvPicPr>
                    <p:blipFill>
                      <a:blip r:embed="rId7">
                        <a:lum bright="100000"/>
                      </a:blip>
                      <a:stretch>
                        <a:fillRect/>
                      </a:stretch>
                    </p:blipFill>
                    <p:spPr>
                      <a:xfrm>
                        <a:off x="1509395" y="4311650"/>
                        <a:ext cx="325755" cy="378460"/>
                      </a:xfrm>
                      <a:prstGeom prst="rect">
                        <a:avLst/>
                      </a:prstGeom>
                    </p:spPr>
                  </p:pic>
                </p:oleObj>
              </mc:Fallback>
            </mc:AlternateContent>
          </a:graphicData>
        </a:graphic>
      </p:graphicFrame>
      <p:graphicFrame>
        <p:nvGraphicFramePr>
          <p:cNvPr id="30" name="对象 29">
            <a:hlinkClick r:id="" action="ppaction://ole?verb="/>
          </p:cNvPr>
          <p:cNvGraphicFramePr>
            <a:graphicFrameLocks noChangeAspect="1"/>
          </p:cNvGraphicFramePr>
          <p:nvPr/>
        </p:nvGraphicFramePr>
        <p:xfrm>
          <a:off x="4914266" y="4358005"/>
          <a:ext cx="598805" cy="299720"/>
        </p:xfrm>
        <a:graphic>
          <a:graphicData uri="http://schemas.openxmlformats.org/presentationml/2006/ole">
            <mc:AlternateContent xmlns:mc="http://schemas.openxmlformats.org/markup-compatibility/2006">
              <mc:Choice xmlns:v="urn:schemas-microsoft-com:vml" Requires="v">
                <p:oleObj spid="_x0000_s31" name="" r:id="rId23" imgW="279400" imgH="139700" progId="Equation.KSEE3">
                  <p:embed/>
                </p:oleObj>
              </mc:Choice>
              <mc:Fallback>
                <p:oleObj name="" r:id="rId23" imgW="279400" imgH="139700" progId="Equation.KSEE3">
                  <p:embed/>
                  <p:pic>
                    <p:nvPicPr>
                      <p:cNvPr id="0" name="图片 1025"/>
                      <p:cNvPicPr/>
                      <p:nvPr/>
                    </p:nvPicPr>
                    <p:blipFill>
                      <a:blip r:embed="rId24">
                        <a:lum bright="100000"/>
                      </a:blip>
                      <a:stretch>
                        <a:fillRect/>
                      </a:stretch>
                    </p:blipFill>
                    <p:spPr>
                      <a:xfrm>
                        <a:off x="4914266" y="4358005"/>
                        <a:ext cx="598805" cy="299720"/>
                      </a:xfrm>
                      <a:prstGeom prst="rect">
                        <a:avLst/>
                      </a:prstGeom>
                    </p:spPr>
                  </p:pic>
                </p:oleObj>
              </mc:Fallback>
            </mc:AlternateContent>
          </a:graphicData>
        </a:graphic>
      </p:graphicFrame>
      <p:graphicFrame>
        <p:nvGraphicFramePr>
          <p:cNvPr id="32" name="对象 31">
            <a:hlinkClick r:id="" action="ppaction://ole?verb="/>
          </p:cNvPr>
          <p:cNvGraphicFramePr>
            <a:graphicFrameLocks noChangeAspect="1"/>
          </p:cNvGraphicFramePr>
          <p:nvPr/>
        </p:nvGraphicFramePr>
        <p:xfrm>
          <a:off x="2081848" y="2748915"/>
          <a:ext cx="353060" cy="353060"/>
        </p:xfrm>
        <a:graphic>
          <a:graphicData uri="http://schemas.openxmlformats.org/presentationml/2006/ole">
            <mc:AlternateContent xmlns:mc="http://schemas.openxmlformats.org/markup-compatibility/2006">
              <mc:Choice xmlns:v="urn:schemas-microsoft-com:vml" Requires="v">
                <p:oleObj spid="_x0000_s33" name="" r:id="rId25" imgW="165100" imgH="165100" progId="Equation.KSEE3">
                  <p:embed/>
                </p:oleObj>
              </mc:Choice>
              <mc:Fallback>
                <p:oleObj name="" r:id="rId25" imgW="165100" imgH="165100" progId="Equation.KSEE3">
                  <p:embed/>
                  <p:pic>
                    <p:nvPicPr>
                      <p:cNvPr id="0" name="图片 1025"/>
                      <p:cNvPicPr/>
                      <p:nvPr/>
                    </p:nvPicPr>
                    <p:blipFill>
                      <a:blip r:embed="rId26">
                        <a:lum bright="100000"/>
                      </a:blip>
                      <a:stretch>
                        <a:fillRect/>
                      </a:stretch>
                    </p:blipFill>
                    <p:spPr>
                      <a:xfrm>
                        <a:off x="2081848" y="2748915"/>
                        <a:ext cx="353060" cy="353060"/>
                      </a:xfrm>
                      <a:prstGeom prst="rect">
                        <a:avLst/>
                      </a:prstGeom>
                    </p:spPr>
                  </p:pic>
                </p:oleObj>
              </mc:Fallback>
            </mc:AlternateContent>
          </a:graphicData>
        </a:graphic>
      </p:graphicFrame>
      <p:graphicFrame>
        <p:nvGraphicFramePr>
          <p:cNvPr id="34" name="对象 33">
            <a:hlinkClick r:id="" action="ppaction://ole?verb="/>
          </p:cNvPr>
          <p:cNvGraphicFramePr>
            <a:graphicFrameLocks noChangeAspect="1"/>
          </p:cNvGraphicFramePr>
          <p:nvPr/>
        </p:nvGraphicFramePr>
        <p:xfrm>
          <a:off x="2638743" y="2748915"/>
          <a:ext cx="353060" cy="353060"/>
        </p:xfrm>
        <a:graphic>
          <a:graphicData uri="http://schemas.openxmlformats.org/presentationml/2006/ole">
            <mc:AlternateContent xmlns:mc="http://schemas.openxmlformats.org/markup-compatibility/2006">
              <mc:Choice xmlns:v="urn:schemas-microsoft-com:vml" Requires="v">
                <p:oleObj spid="_x0000_s35" name="" r:id="rId27" imgW="165100" imgH="165100" progId="Equation.KSEE3">
                  <p:embed/>
                </p:oleObj>
              </mc:Choice>
              <mc:Fallback>
                <p:oleObj name="" r:id="rId27" imgW="165100" imgH="165100" progId="Equation.KSEE3">
                  <p:embed/>
                  <p:pic>
                    <p:nvPicPr>
                      <p:cNvPr id="0" name="图片 1025"/>
                      <p:cNvPicPr/>
                      <p:nvPr/>
                    </p:nvPicPr>
                    <p:blipFill>
                      <a:blip r:embed="rId26">
                        <a:lum bright="100000"/>
                      </a:blip>
                      <a:stretch>
                        <a:fillRect/>
                      </a:stretch>
                    </p:blipFill>
                    <p:spPr>
                      <a:xfrm>
                        <a:off x="2638743" y="2748915"/>
                        <a:ext cx="353060" cy="353060"/>
                      </a:xfrm>
                      <a:prstGeom prst="rect">
                        <a:avLst/>
                      </a:prstGeom>
                    </p:spPr>
                  </p:pic>
                </p:oleObj>
              </mc:Fallback>
            </mc:AlternateContent>
          </a:graphicData>
        </a:graphic>
      </p:graphicFrame>
      <p:graphicFrame>
        <p:nvGraphicFramePr>
          <p:cNvPr id="36" name="对象 35">
            <a:hlinkClick r:id="" action="ppaction://ole?verb="/>
          </p:cNvPr>
          <p:cNvGraphicFramePr>
            <a:graphicFrameLocks noChangeAspect="1"/>
          </p:cNvGraphicFramePr>
          <p:nvPr/>
        </p:nvGraphicFramePr>
        <p:xfrm>
          <a:off x="4737735" y="2736215"/>
          <a:ext cx="325755" cy="378460"/>
        </p:xfrm>
        <a:graphic>
          <a:graphicData uri="http://schemas.openxmlformats.org/presentationml/2006/ole">
            <mc:AlternateContent xmlns:mc="http://schemas.openxmlformats.org/markup-compatibility/2006">
              <mc:Choice xmlns:v="urn:schemas-microsoft-com:vml" Requires="v">
                <p:oleObj spid="_x0000_s37" name="" r:id="rId28" imgW="152400" imgH="177165" progId="Equation.KSEE3">
                  <p:embed/>
                </p:oleObj>
              </mc:Choice>
              <mc:Fallback>
                <p:oleObj name="" r:id="rId28" imgW="152400" imgH="177165" progId="Equation.KSEE3">
                  <p:embed/>
                  <p:pic>
                    <p:nvPicPr>
                      <p:cNvPr id="0" name="图片 1025"/>
                      <p:cNvPicPr/>
                      <p:nvPr/>
                    </p:nvPicPr>
                    <p:blipFill>
                      <a:blip r:embed="rId7">
                        <a:lum bright="100000"/>
                      </a:blip>
                      <a:stretch>
                        <a:fillRect/>
                      </a:stretch>
                    </p:blipFill>
                    <p:spPr>
                      <a:xfrm>
                        <a:off x="4737735" y="2736215"/>
                        <a:ext cx="325755" cy="378460"/>
                      </a:xfrm>
                      <a:prstGeom prst="rect">
                        <a:avLst/>
                      </a:prstGeom>
                    </p:spPr>
                  </p:pic>
                </p:oleObj>
              </mc:Fallback>
            </mc:AlternateContent>
          </a:graphicData>
        </a:graphic>
      </p:graphicFrame>
      <p:graphicFrame>
        <p:nvGraphicFramePr>
          <p:cNvPr id="38" name="对象 37">
            <a:hlinkClick r:id="" action="ppaction://ole?verb="/>
          </p:cNvPr>
          <p:cNvGraphicFramePr>
            <a:graphicFrameLocks noChangeAspect="1"/>
          </p:cNvGraphicFramePr>
          <p:nvPr/>
        </p:nvGraphicFramePr>
        <p:xfrm>
          <a:off x="1193165" y="4761230"/>
          <a:ext cx="325755" cy="378460"/>
        </p:xfrm>
        <a:graphic>
          <a:graphicData uri="http://schemas.openxmlformats.org/presentationml/2006/ole">
            <mc:AlternateContent xmlns:mc="http://schemas.openxmlformats.org/markup-compatibility/2006">
              <mc:Choice xmlns:v="urn:schemas-microsoft-com:vml" Requires="v">
                <p:oleObj spid="_x0000_s39" name="" r:id="rId29" imgW="152400" imgH="177165" progId="Equation.KSEE3">
                  <p:embed/>
                </p:oleObj>
              </mc:Choice>
              <mc:Fallback>
                <p:oleObj name="" r:id="rId29" imgW="152400" imgH="177165" progId="Equation.KSEE3">
                  <p:embed/>
                  <p:pic>
                    <p:nvPicPr>
                      <p:cNvPr id="0" name="图片 1025"/>
                      <p:cNvPicPr/>
                      <p:nvPr/>
                    </p:nvPicPr>
                    <p:blipFill>
                      <a:blip r:embed="rId7">
                        <a:lum bright="100000"/>
                      </a:blip>
                      <a:stretch>
                        <a:fillRect/>
                      </a:stretch>
                    </p:blipFill>
                    <p:spPr>
                      <a:xfrm>
                        <a:off x="1193165" y="4761230"/>
                        <a:ext cx="325755" cy="378460"/>
                      </a:xfrm>
                      <a:prstGeom prst="rect">
                        <a:avLst/>
                      </a:prstGeom>
                    </p:spPr>
                  </p:pic>
                </p:oleObj>
              </mc:Fallback>
            </mc:AlternateContent>
          </a:graphicData>
        </a:graphic>
      </p:graphicFrame>
      <p:graphicFrame>
        <p:nvGraphicFramePr>
          <p:cNvPr id="40" name="对象 39">
            <a:hlinkClick r:id="" action="ppaction://ole?verb="/>
          </p:cNvPr>
          <p:cNvGraphicFramePr>
            <a:graphicFrameLocks noChangeAspect="1"/>
          </p:cNvGraphicFramePr>
          <p:nvPr/>
        </p:nvGraphicFramePr>
        <p:xfrm>
          <a:off x="5408613" y="4770755"/>
          <a:ext cx="353060" cy="353060"/>
        </p:xfrm>
        <a:graphic>
          <a:graphicData uri="http://schemas.openxmlformats.org/presentationml/2006/ole">
            <mc:AlternateContent xmlns:mc="http://schemas.openxmlformats.org/markup-compatibility/2006">
              <mc:Choice xmlns:v="urn:schemas-microsoft-com:vml" Requires="v">
                <p:oleObj spid="_x0000_s41" name="" r:id="rId30" imgW="165100" imgH="165100" progId="Equation.KSEE3">
                  <p:embed/>
                </p:oleObj>
              </mc:Choice>
              <mc:Fallback>
                <p:oleObj name="" r:id="rId30" imgW="165100" imgH="165100" progId="Equation.KSEE3">
                  <p:embed/>
                  <p:pic>
                    <p:nvPicPr>
                      <p:cNvPr id="0" name="图片 1025"/>
                      <p:cNvPicPr/>
                      <p:nvPr/>
                    </p:nvPicPr>
                    <p:blipFill>
                      <a:blip r:embed="rId18">
                        <a:lum bright="100000"/>
                      </a:blip>
                      <a:stretch>
                        <a:fillRect/>
                      </a:stretch>
                    </p:blipFill>
                    <p:spPr>
                      <a:xfrm>
                        <a:off x="5408613" y="4770755"/>
                        <a:ext cx="353060" cy="353060"/>
                      </a:xfrm>
                      <a:prstGeom prst="rect">
                        <a:avLst/>
                      </a:prstGeom>
                    </p:spPr>
                  </p:pic>
                </p:oleObj>
              </mc:Fallback>
            </mc:AlternateContent>
          </a:graphicData>
        </a:graphic>
      </p:graphicFrame>
    </p:spTree>
    <p:custDataLst>
      <p:tags r:id="rId3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向量空间八条公理</a:t>
            </a:r>
            <a:endParaRPr lang="zh-CN" altLang="en-US">
              <a:sym typeface="+mn-ea"/>
            </a:endParaRPr>
          </a:p>
        </p:txBody>
      </p:sp>
      <p:pic>
        <p:nvPicPr>
          <p:cNvPr id="4" name="内容占位符 3"/>
          <p:cNvPicPr>
            <a:picLocks noChangeAspect="1"/>
          </p:cNvPicPr>
          <p:nvPr>
            <p:ph idx="1"/>
          </p:nvPr>
        </p:nvPicPr>
        <p:blipFill>
          <a:blip r:embed="rId1"/>
          <a:stretch>
            <a:fillRect/>
          </a:stretch>
        </p:blipFill>
        <p:spPr>
          <a:xfrm>
            <a:off x="664210" y="1826260"/>
            <a:ext cx="10864215" cy="3421380"/>
          </a:xfrm>
          <a:prstGeom prst="rect">
            <a:avLst/>
          </a:prstGeom>
        </p:spPr>
      </p:pic>
    </p:spTree>
    <p:custDataLst>
      <p:tags r:id="rId2"/>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线性无关</a:t>
            </a:r>
            <a:endParaRPr lang="zh-CN" altLang="en-US"/>
          </a:p>
        </p:txBody>
      </p:sp>
      <p:sp>
        <p:nvSpPr>
          <p:cNvPr id="3" name="内容占位符 2"/>
          <p:cNvSpPr>
            <a:spLocks noGrp="1"/>
          </p:cNvSpPr>
          <p:nvPr>
            <p:ph idx="1"/>
          </p:nvPr>
        </p:nvSpPr>
        <p:spPr/>
        <p:txBody>
          <a:bodyPr/>
          <a:p>
            <a:r>
              <a:rPr lang="zh-CN" altLang="en-US"/>
              <a:t>对于向量空间    上    个元素的向量组</a:t>
            </a:r>
            <a:endParaRPr lang="zh-CN" altLang="en-US"/>
          </a:p>
          <a:p>
            <a:r>
              <a:rPr lang="zh-CN" altLang="en-US"/>
              <a:t>若存在不全为零的数          ，使得                                      成立</a:t>
            </a:r>
            <a:endParaRPr lang="zh-CN" altLang="en-US"/>
          </a:p>
          <a:p>
            <a:r>
              <a:rPr lang="zh-CN" altLang="en-US"/>
              <a:t>则称这    个向量</a:t>
            </a:r>
            <a:r>
              <a:rPr lang="zh-CN" altLang="en-US">
                <a:solidFill>
                  <a:srgbClr val="FFC000"/>
                </a:solidFill>
              </a:rPr>
              <a:t>线性相关（linearly dependent）</a:t>
            </a:r>
            <a:endParaRPr lang="zh-CN" altLang="en-US">
              <a:solidFill>
                <a:srgbClr val="FFC000"/>
              </a:solidFill>
            </a:endParaRPr>
          </a:p>
          <a:p>
            <a:r>
              <a:rPr lang="zh-CN" altLang="en-US"/>
              <a:t>否则称为</a:t>
            </a:r>
            <a:r>
              <a:rPr lang="zh-CN" altLang="en-US">
                <a:solidFill>
                  <a:srgbClr val="FFC000"/>
                </a:solidFill>
              </a:rPr>
              <a:t>线性无关（linearly independent）</a:t>
            </a:r>
            <a:endParaRPr lang="zh-CN" altLang="en-US">
              <a:solidFill>
                <a:srgbClr val="FFC000"/>
              </a:solidFill>
            </a:endParaRPr>
          </a:p>
        </p:txBody>
      </p:sp>
      <p:graphicFrame>
        <p:nvGraphicFramePr>
          <p:cNvPr id="4" name="对象 3">
            <a:hlinkClick r:id="" action="ppaction://ole?verb="/>
          </p:cNvPr>
          <p:cNvGraphicFramePr>
            <a:graphicFrameLocks noChangeAspect="1"/>
          </p:cNvGraphicFramePr>
          <p:nvPr/>
        </p:nvGraphicFramePr>
        <p:xfrm>
          <a:off x="3680460" y="1910715"/>
          <a:ext cx="257175" cy="283210"/>
        </p:xfrm>
        <a:graphic>
          <a:graphicData uri="http://schemas.openxmlformats.org/presentationml/2006/ole">
            <mc:AlternateContent xmlns:mc="http://schemas.openxmlformats.org/markup-compatibility/2006">
              <mc:Choice xmlns:v="urn:schemas-microsoft-com:vml" Requires="v">
                <p:oleObj spid="_x0000_s2049" name="" r:id="rId1" imgW="127000" imgH="139700" progId="Equation.KSEE3">
                  <p:embed/>
                </p:oleObj>
              </mc:Choice>
              <mc:Fallback>
                <p:oleObj name="" r:id="rId1" imgW="127000" imgH="139700" progId="Equation.KSEE3">
                  <p:embed/>
                  <p:pic>
                    <p:nvPicPr>
                      <p:cNvPr id="0" name="图片 2048"/>
                      <p:cNvPicPr/>
                      <p:nvPr/>
                    </p:nvPicPr>
                    <p:blipFill>
                      <a:blip r:embed="rId2">
                        <a:lum bright="100000"/>
                      </a:blip>
                      <a:stretch>
                        <a:fillRect/>
                      </a:stretch>
                    </p:blipFill>
                    <p:spPr>
                      <a:xfrm>
                        <a:off x="3680460" y="1910715"/>
                        <a:ext cx="257175" cy="28321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027363" y="1852930"/>
          <a:ext cx="308610" cy="359410"/>
        </p:xfrm>
        <a:graphic>
          <a:graphicData uri="http://schemas.openxmlformats.org/presentationml/2006/ole">
            <mc:AlternateContent xmlns:mc="http://schemas.openxmlformats.org/markup-compatibility/2006">
              <mc:Choice xmlns:v="urn:schemas-microsoft-com:vml" Requires="v">
                <p:oleObj spid="_x0000_s6" name="" r:id="rId3" imgW="152400" imgH="177165" progId="Equation.KSEE3">
                  <p:embed/>
                </p:oleObj>
              </mc:Choice>
              <mc:Fallback>
                <p:oleObj name="" r:id="rId3" imgW="152400" imgH="177165" progId="Equation.KSEE3">
                  <p:embed/>
                  <p:pic>
                    <p:nvPicPr>
                      <p:cNvPr id="0" name="图片 2048"/>
                      <p:cNvPicPr/>
                      <p:nvPr/>
                    </p:nvPicPr>
                    <p:blipFill>
                      <a:blip r:embed="rId4">
                        <a:lum bright="100000"/>
                      </a:blip>
                      <a:stretch>
                        <a:fillRect/>
                      </a:stretch>
                    </p:blipFill>
                    <p:spPr>
                      <a:xfrm>
                        <a:off x="3027363" y="1852930"/>
                        <a:ext cx="308610" cy="359410"/>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6083618" y="1801178"/>
          <a:ext cx="1672590" cy="464185"/>
        </p:xfrm>
        <a:graphic>
          <a:graphicData uri="http://schemas.openxmlformats.org/presentationml/2006/ole">
            <mc:AlternateContent xmlns:mc="http://schemas.openxmlformats.org/markup-compatibility/2006">
              <mc:Choice xmlns:v="urn:schemas-microsoft-com:vml" Requires="v">
                <p:oleObj spid="_x0000_s8" name="" r:id="rId5" imgW="825500" imgH="228600" progId="Equation.KSEE3">
                  <p:embed/>
                </p:oleObj>
              </mc:Choice>
              <mc:Fallback>
                <p:oleObj name="" r:id="rId5" imgW="825500" imgH="228600" progId="Equation.KSEE3">
                  <p:embed/>
                  <p:pic>
                    <p:nvPicPr>
                      <p:cNvPr id="0" name="图片 2048"/>
                      <p:cNvPicPr/>
                      <p:nvPr/>
                    </p:nvPicPr>
                    <p:blipFill>
                      <a:blip r:embed="rId6">
                        <a:lum bright="100000"/>
                      </a:blip>
                      <a:stretch>
                        <a:fillRect/>
                      </a:stretch>
                    </p:blipFill>
                    <p:spPr>
                      <a:xfrm>
                        <a:off x="6083618" y="1801178"/>
                        <a:ext cx="1672590" cy="464185"/>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3905250" y="2280920"/>
          <a:ext cx="874395" cy="463550"/>
        </p:xfrm>
        <a:graphic>
          <a:graphicData uri="http://schemas.openxmlformats.org/presentationml/2006/ole">
            <mc:AlternateContent xmlns:mc="http://schemas.openxmlformats.org/markup-compatibility/2006">
              <mc:Choice xmlns:v="urn:schemas-microsoft-com:vml" Requires="v">
                <p:oleObj spid="_x0000_s10" name="" r:id="rId7" imgW="431800" imgH="228600" progId="Equation.KSEE3">
                  <p:embed/>
                </p:oleObj>
              </mc:Choice>
              <mc:Fallback>
                <p:oleObj name="" r:id="rId7" imgW="431800" imgH="228600" progId="Equation.KSEE3">
                  <p:embed/>
                  <p:pic>
                    <p:nvPicPr>
                      <p:cNvPr id="0" name="图片 2048"/>
                      <p:cNvPicPr/>
                      <p:nvPr/>
                    </p:nvPicPr>
                    <p:blipFill>
                      <a:blip r:embed="rId8">
                        <a:lum bright="100000"/>
                      </a:blip>
                      <a:stretch>
                        <a:fillRect/>
                      </a:stretch>
                    </p:blipFill>
                    <p:spPr>
                      <a:xfrm>
                        <a:off x="3905250" y="2280920"/>
                        <a:ext cx="874395" cy="463550"/>
                      </a:xfrm>
                      <a:prstGeom prst="rect">
                        <a:avLst/>
                      </a:prstGeom>
                    </p:spPr>
                  </p:pic>
                </p:oleObj>
              </mc:Fallback>
            </mc:AlternateContent>
          </a:graphicData>
        </a:graphic>
      </p:graphicFrame>
      <p:graphicFrame>
        <p:nvGraphicFramePr>
          <p:cNvPr id="11" name="对象 10">
            <a:hlinkClick r:id="" action="ppaction://ole?verb="/>
          </p:cNvPr>
          <p:cNvGraphicFramePr>
            <a:graphicFrameLocks noChangeAspect="1"/>
          </p:cNvGraphicFramePr>
          <p:nvPr/>
        </p:nvGraphicFramePr>
        <p:xfrm>
          <a:off x="5685473" y="2269173"/>
          <a:ext cx="3138170" cy="464185"/>
        </p:xfrm>
        <a:graphic>
          <a:graphicData uri="http://schemas.openxmlformats.org/presentationml/2006/ole">
            <mc:AlternateContent xmlns:mc="http://schemas.openxmlformats.org/markup-compatibility/2006">
              <mc:Choice xmlns:v="urn:schemas-microsoft-com:vml" Requires="v">
                <p:oleObj spid="_x0000_s12" name="" r:id="rId9" imgW="1548765" imgH="228600" progId="Equation.KSEE3">
                  <p:embed/>
                </p:oleObj>
              </mc:Choice>
              <mc:Fallback>
                <p:oleObj name="" r:id="rId9" imgW="1548765" imgH="228600" progId="Equation.KSEE3">
                  <p:embed/>
                  <p:pic>
                    <p:nvPicPr>
                      <p:cNvPr id="0" name="图片 2048"/>
                      <p:cNvPicPr/>
                      <p:nvPr/>
                    </p:nvPicPr>
                    <p:blipFill>
                      <a:blip r:embed="rId10">
                        <a:lum bright="100000"/>
                      </a:blip>
                      <a:stretch>
                        <a:fillRect/>
                      </a:stretch>
                    </p:blipFill>
                    <p:spPr>
                      <a:xfrm>
                        <a:off x="5685473" y="2269173"/>
                        <a:ext cx="3138170" cy="464185"/>
                      </a:xfrm>
                      <a:prstGeom prst="rect">
                        <a:avLst/>
                      </a:prstGeom>
                    </p:spPr>
                  </p:pic>
                </p:oleObj>
              </mc:Fallback>
            </mc:AlternateContent>
          </a:graphicData>
        </a:graphic>
      </p:graphicFrame>
      <p:graphicFrame>
        <p:nvGraphicFramePr>
          <p:cNvPr id="13" name="对象 12">
            <a:hlinkClick r:id="" action="ppaction://ole?verb="/>
          </p:cNvPr>
          <p:cNvGraphicFramePr>
            <a:graphicFrameLocks noChangeAspect="1"/>
          </p:cNvGraphicFramePr>
          <p:nvPr/>
        </p:nvGraphicFramePr>
        <p:xfrm>
          <a:off x="2105660" y="2811780"/>
          <a:ext cx="257175" cy="283210"/>
        </p:xfrm>
        <a:graphic>
          <a:graphicData uri="http://schemas.openxmlformats.org/presentationml/2006/ole">
            <mc:AlternateContent xmlns:mc="http://schemas.openxmlformats.org/markup-compatibility/2006">
              <mc:Choice xmlns:v="urn:schemas-microsoft-com:vml" Requires="v">
                <p:oleObj spid="_x0000_s14" name="" r:id="rId11" imgW="127000" imgH="139700" progId="Equation.KSEE3">
                  <p:embed/>
                </p:oleObj>
              </mc:Choice>
              <mc:Fallback>
                <p:oleObj name="" r:id="rId11" imgW="127000" imgH="139700" progId="Equation.KSEE3">
                  <p:embed/>
                  <p:pic>
                    <p:nvPicPr>
                      <p:cNvPr id="0" name="图片 2048"/>
                      <p:cNvPicPr/>
                      <p:nvPr/>
                    </p:nvPicPr>
                    <p:blipFill>
                      <a:blip r:embed="rId2">
                        <a:lum bright="100000"/>
                      </a:blip>
                      <a:stretch>
                        <a:fillRect/>
                      </a:stretch>
                    </p:blipFill>
                    <p:spPr>
                      <a:xfrm>
                        <a:off x="2105660" y="2811780"/>
                        <a:ext cx="257175" cy="283210"/>
                      </a:xfrm>
                      <a:prstGeom prst="rect">
                        <a:avLst/>
                      </a:prstGeom>
                    </p:spPr>
                  </p:pic>
                </p:oleObj>
              </mc:Fallback>
            </mc:AlternateContent>
          </a:graphicData>
        </a:graphic>
      </p:graphicFrame>
    </p:spTree>
    <p:custDataLst>
      <p:tags r:id="rId12"/>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线性组合</a:t>
            </a:r>
            <a:endParaRPr lang="zh-CN" altLang="en-US"/>
          </a:p>
        </p:txBody>
      </p:sp>
      <p:sp>
        <p:nvSpPr>
          <p:cNvPr id="3" name="内容占位符 2"/>
          <p:cNvSpPr>
            <a:spLocks noGrp="1"/>
          </p:cNvSpPr>
          <p:nvPr>
            <p:ph idx="1"/>
          </p:nvPr>
        </p:nvSpPr>
        <p:spPr/>
        <p:txBody>
          <a:bodyPr/>
          <a:p>
            <a:r>
              <a:rPr lang="zh-CN" altLang="en-US">
                <a:sym typeface="+mn-ea"/>
              </a:rPr>
              <a:t>对于向量空间    上    个元素的向量组</a:t>
            </a:r>
            <a:endParaRPr lang="zh-CN" altLang="en-US"/>
          </a:p>
          <a:p>
            <a:r>
              <a:rPr lang="zh-CN" altLang="en-US"/>
              <a:t>其</a:t>
            </a:r>
            <a:r>
              <a:rPr lang="zh-CN" altLang="en-US">
                <a:solidFill>
                  <a:srgbClr val="FFC000"/>
                </a:solidFill>
              </a:rPr>
              <a:t>线性组合（linear combination）</a:t>
            </a:r>
            <a:r>
              <a:rPr lang="zh-CN" altLang="en-US"/>
              <a:t>是如下形式的向量：</a:t>
            </a:r>
            <a:endParaRPr lang="zh-CN" altLang="en-US"/>
          </a:p>
          <a:p>
            <a:r>
              <a:rPr lang="zh-CN" altLang="en-US"/>
              <a:t>                               （其中         ）</a:t>
            </a:r>
            <a:endParaRPr lang="zh-CN" altLang="en-US"/>
          </a:p>
          <a:p>
            <a:r>
              <a:rPr lang="zh-CN" altLang="en-US"/>
              <a:t>有定义可知：</a:t>
            </a:r>
            <a:endParaRPr lang="zh-CN" altLang="en-US"/>
          </a:p>
          <a:p>
            <a:r>
              <a:rPr lang="zh-CN" altLang="en-US"/>
              <a:t>一组向量线性无关      </a:t>
            </a:r>
            <a:r>
              <a:rPr lang="zh-CN" altLang="en-US">
                <a:solidFill>
                  <a:srgbClr val="FFFF00"/>
                </a:solidFill>
              </a:rPr>
              <a:t>没有</a:t>
            </a:r>
            <a:r>
              <a:rPr lang="zh-CN" altLang="en-US"/>
              <a:t>向量可用其它向量的线性组合表示</a:t>
            </a:r>
            <a:endParaRPr lang="zh-CN" altLang="en-US"/>
          </a:p>
          <a:p>
            <a:r>
              <a:rPr lang="zh-CN" altLang="en-US">
                <a:sym typeface="+mn-ea"/>
              </a:rPr>
              <a:t>一组向量线性相关      </a:t>
            </a:r>
            <a:r>
              <a:rPr lang="zh-CN" altLang="en-US">
                <a:solidFill>
                  <a:srgbClr val="FFFF00"/>
                </a:solidFill>
                <a:sym typeface="+mn-ea"/>
              </a:rPr>
              <a:t>至少有一个</a:t>
            </a:r>
            <a:r>
              <a:rPr lang="zh-CN" altLang="en-US">
                <a:sym typeface="+mn-ea"/>
              </a:rPr>
              <a:t>向量可用其它向量的线性组合表示</a:t>
            </a:r>
            <a:endParaRPr lang="zh-CN" altLang="en-US"/>
          </a:p>
          <a:p>
            <a:endParaRPr lang="zh-CN" altLang="en-US"/>
          </a:p>
        </p:txBody>
      </p:sp>
      <p:graphicFrame>
        <p:nvGraphicFramePr>
          <p:cNvPr id="4" name="对象 3">
            <a:hlinkClick r:id="" action="ppaction://ole?verb="/>
          </p:cNvPr>
          <p:cNvGraphicFramePr>
            <a:graphicFrameLocks noChangeAspect="1"/>
          </p:cNvGraphicFramePr>
          <p:nvPr/>
        </p:nvGraphicFramePr>
        <p:xfrm>
          <a:off x="3680460" y="1910715"/>
          <a:ext cx="257175" cy="283210"/>
        </p:xfrm>
        <a:graphic>
          <a:graphicData uri="http://schemas.openxmlformats.org/presentationml/2006/ole">
            <mc:AlternateContent xmlns:mc="http://schemas.openxmlformats.org/markup-compatibility/2006">
              <mc:Choice xmlns:v="urn:schemas-microsoft-com:vml" Requires="v">
                <p:oleObj spid="_x0000_s2049" name="" r:id="rId1" imgW="127000" imgH="139700" progId="Equation.KSEE3">
                  <p:embed/>
                </p:oleObj>
              </mc:Choice>
              <mc:Fallback>
                <p:oleObj name="" r:id="rId1" imgW="127000" imgH="139700" progId="Equation.KSEE3">
                  <p:embed/>
                  <p:pic>
                    <p:nvPicPr>
                      <p:cNvPr id="0" name="图片 2048"/>
                      <p:cNvPicPr/>
                      <p:nvPr/>
                    </p:nvPicPr>
                    <p:blipFill>
                      <a:blip r:embed="rId2">
                        <a:lum bright="100000"/>
                      </a:blip>
                      <a:stretch>
                        <a:fillRect/>
                      </a:stretch>
                    </p:blipFill>
                    <p:spPr>
                      <a:xfrm>
                        <a:off x="3680460" y="1910715"/>
                        <a:ext cx="257175" cy="28321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027363" y="1852930"/>
          <a:ext cx="308610" cy="359410"/>
        </p:xfrm>
        <a:graphic>
          <a:graphicData uri="http://schemas.openxmlformats.org/presentationml/2006/ole">
            <mc:AlternateContent xmlns:mc="http://schemas.openxmlformats.org/markup-compatibility/2006">
              <mc:Choice xmlns:v="urn:schemas-microsoft-com:vml" Requires="v">
                <p:oleObj spid="_x0000_s6" name="" r:id="rId3" imgW="152400" imgH="177165" progId="Equation.KSEE3">
                  <p:embed/>
                </p:oleObj>
              </mc:Choice>
              <mc:Fallback>
                <p:oleObj name="" r:id="rId3" imgW="152400" imgH="177165" progId="Equation.KSEE3">
                  <p:embed/>
                  <p:pic>
                    <p:nvPicPr>
                      <p:cNvPr id="0" name="图片 2048"/>
                      <p:cNvPicPr/>
                      <p:nvPr/>
                    </p:nvPicPr>
                    <p:blipFill>
                      <a:blip r:embed="rId4">
                        <a:lum bright="100000"/>
                      </a:blip>
                      <a:stretch>
                        <a:fillRect/>
                      </a:stretch>
                    </p:blipFill>
                    <p:spPr>
                      <a:xfrm>
                        <a:off x="3027363" y="1852930"/>
                        <a:ext cx="308610" cy="359410"/>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6083618" y="1801178"/>
          <a:ext cx="1672590" cy="464185"/>
        </p:xfrm>
        <a:graphic>
          <a:graphicData uri="http://schemas.openxmlformats.org/presentationml/2006/ole">
            <mc:AlternateContent xmlns:mc="http://schemas.openxmlformats.org/markup-compatibility/2006">
              <mc:Choice xmlns:v="urn:schemas-microsoft-com:vml" Requires="v">
                <p:oleObj spid="_x0000_s8" name="" r:id="rId5" imgW="825500" imgH="228600" progId="Equation.KSEE3">
                  <p:embed/>
                </p:oleObj>
              </mc:Choice>
              <mc:Fallback>
                <p:oleObj name="" r:id="rId5" imgW="825500" imgH="228600" progId="Equation.KSEE3">
                  <p:embed/>
                  <p:pic>
                    <p:nvPicPr>
                      <p:cNvPr id="0" name="图片 2048"/>
                      <p:cNvPicPr/>
                      <p:nvPr/>
                    </p:nvPicPr>
                    <p:blipFill>
                      <a:blip r:embed="rId6">
                        <a:lum bright="100000"/>
                      </a:blip>
                      <a:stretch>
                        <a:fillRect/>
                      </a:stretch>
                    </p:blipFill>
                    <p:spPr>
                      <a:xfrm>
                        <a:off x="6083618" y="1801178"/>
                        <a:ext cx="1672590" cy="464185"/>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1184276" y="2702243"/>
          <a:ext cx="2651125" cy="464185"/>
        </p:xfrm>
        <a:graphic>
          <a:graphicData uri="http://schemas.openxmlformats.org/presentationml/2006/ole">
            <mc:AlternateContent xmlns:mc="http://schemas.openxmlformats.org/markup-compatibility/2006">
              <mc:Choice xmlns:v="urn:schemas-microsoft-com:vml" Requires="v">
                <p:oleObj spid="_x0000_s11" name="" r:id="rId7" imgW="1308100" imgH="228600" progId="Equation.KSEE3">
                  <p:embed/>
                </p:oleObj>
              </mc:Choice>
              <mc:Fallback>
                <p:oleObj name="" r:id="rId7" imgW="1308100" imgH="228600" progId="Equation.KSEE3">
                  <p:embed/>
                  <p:pic>
                    <p:nvPicPr>
                      <p:cNvPr id="0" name="图片 2048"/>
                      <p:cNvPicPr/>
                      <p:nvPr/>
                    </p:nvPicPr>
                    <p:blipFill>
                      <a:blip r:embed="rId8">
                        <a:lum bright="100000"/>
                      </a:blip>
                      <a:stretch>
                        <a:fillRect/>
                      </a:stretch>
                    </p:blipFill>
                    <p:spPr>
                      <a:xfrm>
                        <a:off x="1184276" y="2702243"/>
                        <a:ext cx="2651125" cy="464185"/>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4657090" y="2712085"/>
          <a:ext cx="874395" cy="463550"/>
        </p:xfrm>
        <a:graphic>
          <a:graphicData uri="http://schemas.openxmlformats.org/presentationml/2006/ole">
            <mc:AlternateContent xmlns:mc="http://schemas.openxmlformats.org/markup-compatibility/2006">
              <mc:Choice xmlns:v="urn:schemas-microsoft-com:vml" Requires="v">
                <p:oleObj spid="_x0000_s12" name="" r:id="rId9" imgW="431800" imgH="228600" progId="Equation.KSEE3">
                  <p:embed/>
                </p:oleObj>
              </mc:Choice>
              <mc:Fallback>
                <p:oleObj name="" r:id="rId9" imgW="431800" imgH="228600" progId="Equation.KSEE3">
                  <p:embed/>
                  <p:pic>
                    <p:nvPicPr>
                      <p:cNvPr id="0" name="图片 2048"/>
                      <p:cNvPicPr/>
                      <p:nvPr/>
                    </p:nvPicPr>
                    <p:blipFill>
                      <a:blip r:embed="rId10">
                        <a:lum bright="100000"/>
                      </a:blip>
                      <a:stretch>
                        <a:fillRect/>
                      </a:stretch>
                    </p:blipFill>
                    <p:spPr>
                      <a:xfrm>
                        <a:off x="4657090" y="2712085"/>
                        <a:ext cx="874395" cy="463550"/>
                      </a:xfrm>
                      <a:prstGeom prst="rect">
                        <a:avLst/>
                      </a:prstGeom>
                    </p:spPr>
                  </p:pic>
                </p:oleObj>
              </mc:Fallback>
            </mc:AlternateContent>
          </a:graphicData>
        </a:graphic>
      </p:graphicFrame>
      <p:graphicFrame>
        <p:nvGraphicFramePr>
          <p:cNvPr id="13" name="对象 12">
            <a:hlinkClick r:id="" action="ppaction://ole?verb="/>
          </p:cNvPr>
          <p:cNvGraphicFramePr>
            <a:graphicFrameLocks noChangeAspect="1"/>
          </p:cNvGraphicFramePr>
          <p:nvPr/>
        </p:nvGraphicFramePr>
        <p:xfrm>
          <a:off x="3628391" y="3696971"/>
          <a:ext cx="437515" cy="309880"/>
        </p:xfrm>
        <a:graphic>
          <a:graphicData uri="http://schemas.openxmlformats.org/presentationml/2006/ole">
            <mc:AlternateContent xmlns:mc="http://schemas.openxmlformats.org/markup-compatibility/2006">
              <mc:Choice xmlns:v="urn:schemas-microsoft-com:vml" Requires="v">
                <p:oleObj spid="_x0000_s14" name="" r:id="rId11" imgW="215900" imgH="152400" progId="Equation.KSEE3">
                  <p:embed/>
                </p:oleObj>
              </mc:Choice>
              <mc:Fallback>
                <p:oleObj name="" r:id="rId11" imgW="215900" imgH="152400" progId="Equation.KSEE3">
                  <p:embed/>
                  <p:pic>
                    <p:nvPicPr>
                      <p:cNvPr id="0" name="图片 2048"/>
                      <p:cNvPicPr/>
                      <p:nvPr/>
                    </p:nvPicPr>
                    <p:blipFill>
                      <a:blip r:embed="rId12">
                        <a:lum bright="100000"/>
                      </a:blip>
                      <a:stretch>
                        <a:fillRect/>
                      </a:stretch>
                    </p:blipFill>
                    <p:spPr>
                      <a:xfrm>
                        <a:off x="3628391" y="3696971"/>
                        <a:ext cx="437515" cy="309880"/>
                      </a:xfrm>
                      <a:prstGeom prst="rect">
                        <a:avLst/>
                      </a:prstGeom>
                    </p:spPr>
                  </p:pic>
                </p:oleObj>
              </mc:Fallback>
            </mc:AlternateContent>
          </a:graphicData>
        </a:graphic>
      </p:graphicFrame>
      <p:graphicFrame>
        <p:nvGraphicFramePr>
          <p:cNvPr id="15" name="对象 14">
            <a:hlinkClick r:id="" action="ppaction://ole?verb="/>
          </p:cNvPr>
          <p:cNvGraphicFramePr>
            <a:graphicFrameLocks noChangeAspect="1"/>
          </p:cNvGraphicFramePr>
          <p:nvPr/>
        </p:nvGraphicFramePr>
        <p:xfrm>
          <a:off x="3629026" y="4157346"/>
          <a:ext cx="437515" cy="309880"/>
        </p:xfrm>
        <a:graphic>
          <a:graphicData uri="http://schemas.openxmlformats.org/presentationml/2006/ole">
            <mc:AlternateContent xmlns:mc="http://schemas.openxmlformats.org/markup-compatibility/2006">
              <mc:Choice xmlns:v="urn:schemas-microsoft-com:vml" Requires="v">
                <p:oleObj spid="_x0000_s16" name="" r:id="rId13" imgW="215900" imgH="152400" progId="Equation.KSEE3">
                  <p:embed/>
                </p:oleObj>
              </mc:Choice>
              <mc:Fallback>
                <p:oleObj name="" r:id="rId13" imgW="215900" imgH="152400" progId="Equation.KSEE3">
                  <p:embed/>
                  <p:pic>
                    <p:nvPicPr>
                      <p:cNvPr id="0" name="图片 2048"/>
                      <p:cNvPicPr/>
                      <p:nvPr/>
                    </p:nvPicPr>
                    <p:blipFill>
                      <a:blip r:embed="rId12">
                        <a:lum bright="100000"/>
                      </a:blip>
                      <a:stretch>
                        <a:fillRect/>
                      </a:stretch>
                    </p:blipFill>
                    <p:spPr>
                      <a:xfrm>
                        <a:off x="3629026" y="4157346"/>
                        <a:ext cx="437515" cy="309880"/>
                      </a:xfrm>
                      <a:prstGeom prst="rect">
                        <a:avLst/>
                      </a:prstGeom>
                    </p:spPr>
                  </p:pic>
                </p:oleObj>
              </mc:Fallback>
            </mc:AlternateContent>
          </a:graphicData>
        </a:graphic>
      </p:graphicFrame>
    </p:spTree>
    <p:custDataLst>
      <p:tags r:id="rId14"/>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张成</a:t>
            </a:r>
            <a:endParaRPr lang="zh-CN" altLang="en-US"/>
          </a:p>
        </p:txBody>
      </p:sp>
      <p:sp>
        <p:nvSpPr>
          <p:cNvPr id="3" name="内容占位符 2"/>
          <p:cNvSpPr>
            <a:spLocks noGrp="1"/>
          </p:cNvSpPr>
          <p:nvPr>
            <p:ph idx="1"/>
          </p:nvPr>
        </p:nvSpPr>
        <p:spPr/>
        <p:txBody>
          <a:bodyPr/>
          <a:p>
            <a:r>
              <a:rPr lang="zh-CN" altLang="en-US">
                <a:sym typeface="+mn-ea"/>
              </a:rPr>
              <a:t>对于向量空间    上    个元素的向量组</a:t>
            </a:r>
            <a:endParaRPr lang="zh-CN" altLang="en-US"/>
          </a:p>
          <a:p>
            <a:r>
              <a:rPr lang="zh-CN" altLang="en-US"/>
              <a:t>其所有线性组合所构成的集合称为                    的</a:t>
            </a:r>
            <a:r>
              <a:rPr lang="zh-CN" altLang="en-US">
                <a:solidFill>
                  <a:srgbClr val="FFC000"/>
                </a:solidFill>
              </a:rPr>
              <a:t>张成（span）</a:t>
            </a:r>
            <a:endParaRPr lang="zh-CN" altLang="en-US">
              <a:solidFill>
                <a:srgbClr val="FFC000"/>
              </a:solidFill>
            </a:endParaRPr>
          </a:p>
          <a:p>
            <a:r>
              <a:rPr lang="zh-CN" altLang="en-US"/>
              <a:t>记作</a:t>
            </a:r>
            <a:endParaRPr lang="zh-CN" altLang="en-US"/>
          </a:p>
        </p:txBody>
      </p:sp>
      <p:graphicFrame>
        <p:nvGraphicFramePr>
          <p:cNvPr id="4" name="对象 3">
            <a:hlinkClick r:id="" action="ppaction://ole?verb="/>
          </p:cNvPr>
          <p:cNvGraphicFramePr>
            <a:graphicFrameLocks noChangeAspect="1"/>
          </p:cNvGraphicFramePr>
          <p:nvPr/>
        </p:nvGraphicFramePr>
        <p:xfrm>
          <a:off x="3680460" y="1910715"/>
          <a:ext cx="257175" cy="283210"/>
        </p:xfrm>
        <a:graphic>
          <a:graphicData uri="http://schemas.openxmlformats.org/presentationml/2006/ole">
            <mc:AlternateContent xmlns:mc="http://schemas.openxmlformats.org/markup-compatibility/2006">
              <mc:Choice xmlns:v="urn:schemas-microsoft-com:vml" Requires="v">
                <p:oleObj spid="_x0000_s2049" name="" r:id="rId1" imgW="127000" imgH="139700" progId="Equation.KSEE3">
                  <p:embed/>
                </p:oleObj>
              </mc:Choice>
              <mc:Fallback>
                <p:oleObj name="" r:id="rId1" imgW="127000" imgH="139700" progId="Equation.KSEE3">
                  <p:embed/>
                  <p:pic>
                    <p:nvPicPr>
                      <p:cNvPr id="0" name="图片 2048"/>
                      <p:cNvPicPr/>
                      <p:nvPr/>
                    </p:nvPicPr>
                    <p:blipFill>
                      <a:blip r:embed="rId2">
                        <a:lum bright="100000"/>
                      </a:blip>
                      <a:stretch>
                        <a:fillRect/>
                      </a:stretch>
                    </p:blipFill>
                    <p:spPr>
                      <a:xfrm>
                        <a:off x="3680460" y="1910715"/>
                        <a:ext cx="257175" cy="28321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027363" y="1852930"/>
          <a:ext cx="308610" cy="359410"/>
        </p:xfrm>
        <a:graphic>
          <a:graphicData uri="http://schemas.openxmlformats.org/presentationml/2006/ole">
            <mc:AlternateContent xmlns:mc="http://schemas.openxmlformats.org/markup-compatibility/2006">
              <mc:Choice xmlns:v="urn:schemas-microsoft-com:vml" Requires="v">
                <p:oleObj spid="_x0000_s6" name="" r:id="rId3" imgW="152400" imgH="177165" progId="Equation.KSEE3">
                  <p:embed/>
                </p:oleObj>
              </mc:Choice>
              <mc:Fallback>
                <p:oleObj name="" r:id="rId3" imgW="152400" imgH="177165" progId="Equation.KSEE3">
                  <p:embed/>
                  <p:pic>
                    <p:nvPicPr>
                      <p:cNvPr id="0" name="图片 2048"/>
                      <p:cNvPicPr/>
                      <p:nvPr/>
                    </p:nvPicPr>
                    <p:blipFill>
                      <a:blip r:embed="rId4">
                        <a:lum bright="100000"/>
                      </a:blip>
                      <a:stretch>
                        <a:fillRect/>
                      </a:stretch>
                    </p:blipFill>
                    <p:spPr>
                      <a:xfrm>
                        <a:off x="3027363" y="1852930"/>
                        <a:ext cx="308610" cy="359410"/>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6083618" y="1801178"/>
          <a:ext cx="1672590" cy="464185"/>
        </p:xfrm>
        <a:graphic>
          <a:graphicData uri="http://schemas.openxmlformats.org/presentationml/2006/ole">
            <mc:AlternateContent xmlns:mc="http://schemas.openxmlformats.org/markup-compatibility/2006">
              <mc:Choice xmlns:v="urn:schemas-microsoft-com:vml" Requires="v">
                <p:oleObj spid="_x0000_s8" name="" r:id="rId5" imgW="825500" imgH="228600" progId="Equation.KSEE3">
                  <p:embed/>
                </p:oleObj>
              </mc:Choice>
              <mc:Fallback>
                <p:oleObj name="" r:id="rId5" imgW="825500" imgH="228600" progId="Equation.KSEE3">
                  <p:embed/>
                  <p:pic>
                    <p:nvPicPr>
                      <p:cNvPr id="0" name="图片 2048"/>
                      <p:cNvPicPr/>
                      <p:nvPr/>
                    </p:nvPicPr>
                    <p:blipFill>
                      <a:blip r:embed="rId6">
                        <a:lum bright="100000"/>
                      </a:blip>
                      <a:stretch>
                        <a:fillRect/>
                      </a:stretch>
                    </p:blipFill>
                    <p:spPr>
                      <a:xfrm>
                        <a:off x="6083618" y="1801178"/>
                        <a:ext cx="1672590" cy="464185"/>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5721033" y="2250123"/>
          <a:ext cx="1672590" cy="464185"/>
        </p:xfrm>
        <a:graphic>
          <a:graphicData uri="http://schemas.openxmlformats.org/presentationml/2006/ole">
            <mc:AlternateContent xmlns:mc="http://schemas.openxmlformats.org/markup-compatibility/2006">
              <mc:Choice xmlns:v="urn:schemas-microsoft-com:vml" Requires="v">
                <p:oleObj spid="_x0000_s10" name="" r:id="rId7" imgW="825500" imgH="228600" progId="Equation.KSEE3">
                  <p:embed/>
                </p:oleObj>
              </mc:Choice>
              <mc:Fallback>
                <p:oleObj name="" r:id="rId7" imgW="825500" imgH="228600" progId="Equation.KSEE3">
                  <p:embed/>
                  <p:pic>
                    <p:nvPicPr>
                      <p:cNvPr id="0" name="图片 2048"/>
                      <p:cNvPicPr/>
                      <p:nvPr/>
                    </p:nvPicPr>
                    <p:blipFill>
                      <a:blip r:embed="rId6">
                        <a:lum bright="100000"/>
                      </a:blip>
                      <a:stretch>
                        <a:fillRect/>
                      </a:stretch>
                    </p:blipFill>
                    <p:spPr>
                      <a:xfrm>
                        <a:off x="5721033" y="2250123"/>
                        <a:ext cx="1672590" cy="464185"/>
                      </a:xfrm>
                      <a:prstGeom prst="rect">
                        <a:avLst/>
                      </a:prstGeom>
                    </p:spPr>
                  </p:pic>
                </p:oleObj>
              </mc:Fallback>
            </mc:AlternateContent>
          </a:graphicData>
        </a:graphic>
      </p:graphicFrame>
      <p:graphicFrame>
        <p:nvGraphicFramePr>
          <p:cNvPr id="11" name="对象 10">
            <a:hlinkClick r:id="" action="ppaction://ole?verb="/>
          </p:cNvPr>
          <p:cNvGraphicFramePr>
            <a:graphicFrameLocks noChangeAspect="1"/>
          </p:cNvGraphicFramePr>
          <p:nvPr/>
        </p:nvGraphicFramePr>
        <p:xfrm>
          <a:off x="1797368" y="2711768"/>
          <a:ext cx="2265680" cy="464185"/>
        </p:xfrm>
        <a:graphic>
          <a:graphicData uri="http://schemas.openxmlformats.org/presentationml/2006/ole">
            <mc:AlternateContent xmlns:mc="http://schemas.openxmlformats.org/markup-compatibility/2006">
              <mc:Choice xmlns:v="urn:schemas-microsoft-com:vml" Requires="v">
                <p:oleObj spid="_x0000_s12" name="" r:id="rId8" imgW="1117600" imgH="228600" progId="Equation.KSEE3">
                  <p:embed/>
                </p:oleObj>
              </mc:Choice>
              <mc:Fallback>
                <p:oleObj name="" r:id="rId8" imgW="1117600" imgH="228600" progId="Equation.KSEE3">
                  <p:embed/>
                  <p:pic>
                    <p:nvPicPr>
                      <p:cNvPr id="0" name="图片 2048"/>
                      <p:cNvPicPr/>
                      <p:nvPr/>
                    </p:nvPicPr>
                    <p:blipFill>
                      <a:blip r:embed="rId9">
                        <a:lum bright="100000"/>
                      </a:blip>
                      <a:stretch>
                        <a:fillRect/>
                      </a:stretch>
                    </p:blipFill>
                    <p:spPr>
                      <a:xfrm>
                        <a:off x="1797368" y="2711768"/>
                        <a:ext cx="2265680" cy="464185"/>
                      </a:xfrm>
                      <a:prstGeom prst="rect">
                        <a:avLst/>
                      </a:prstGeom>
                    </p:spPr>
                  </p:pic>
                </p:oleObj>
              </mc:Fallback>
            </mc:AlternateContent>
          </a:graphicData>
        </a:graphic>
      </p:graphicFrame>
    </p:spTree>
    <p:custDataLst>
      <p:tags r:id="rId10"/>
    </p:custData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基</a:t>
            </a:r>
            <a:endParaRPr lang="zh-CN" altLang="en-US"/>
          </a:p>
        </p:txBody>
      </p:sp>
      <p:sp>
        <p:nvSpPr>
          <p:cNvPr id="3" name="内容占位符 2"/>
          <p:cNvSpPr>
            <a:spLocks noGrp="1"/>
          </p:cNvSpPr>
          <p:nvPr>
            <p:ph idx="1"/>
          </p:nvPr>
        </p:nvSpPr>
        <p:spPr/>
        <p:txBody>
          <a:bodyPr/>
          <a:p>
            <a:r>
              <a:rPr lang="zh-CN" altLang="en-US"/>
              <a:t>若向量空间    中向量组     既是线性无关的又可以张成    ，则称     为向量空间    的</a:t>
            </a:r>
            <a:r>
              <a:rPr lang="zh-CN" altLang="en-US">
                <a:solidFill>
                  <a:srgbClr val="FFC000"/>
                </a:solidFill>
              </a:rPr>
              <a:t>基（</a:t>
            </a:r>
            <a:r>
              <a:rPr lang="en-US" altLang="zh-CN">
                <a:solidFill>
                  <a:srgbClr val="FFC000"/>
                </a:solidFill>
              </a:rPr>
              <a:t>basis</a:t>
            </a:r>
            <a:r>
              <a:rPr lang="zh-CN" altLang="en-US">
                <a:solidFill>
                  <a:srgbClr val="FFC000"/>
                </a:solidFill>
              </a:rPr>
              <a:t>）</a:t>
            </a:r>
            <a:r>
              <a:rPr lang="zh-CN" altLang="en-US"/>
              <a:t>，    中的元素称为</a:t>
            </a:r>
            <a:r>
              <a:rPr lang="zh-CN" altLang="en-US">
                <a:solidFill>
                  <a:srgbClr val="FFC000"/>
                </a:solidFill>
              </a:rPr>
              <a:t>基向量</a:t>
            </a:r>
            <a:endParaRPr lang="zh-CN" altLang="en-US"/>
          </a:p>
          <a:p>
            <a:r>
              <a:rPr lang="zh-CN" altLang="en-US"/>
              <a:t>如果基中元素个数有限，就称向量空间为有限维向量空间</a:t>
            </a:r>
            <a:endParaRPr lang="zh-CN" altLang="en-US"/>
          </a:p>
          <a:p>
            <a:r>
              <a:rPr lang="zh-CN" altLang="en-US"/>
              <a:t>将元素的个数称作</a:t>
            </a:r>
            <a:r>
              <a:rPr lang="zh-CN" altLang="en-US">
                <a:solidFill>
                  <a:srgbClr val="FFC000"/>
                </a:solidFill>
              </a:rPr>
              <a:t>向量空间的维数</a:t>
            </a:r>
            <a:endParaRPr lang="zh-CN" altLang="en-US"/>
          </a:p>
          <a:p>
            <a:endParaRPr lang="zh-CN" altLang="en-US"/>
          </a:p>
        </p:txBody>
      </p:sp>
      <p:graphicFrame>
        <p:nvGraphicFramePr>
          <p:cNvPr id="7" name="对象 6">
            <a:hlinkClick r:id="" action="ppaction://ole?verb="/>
          </p:cNvPr>
          <p:cNvGraphicFramePr>
            <a:graphicFrameLocks noChangeAspect="1"/>
          </p:cNvGraphicFramePr>
          <p:nvPr/>
        </p:nvGraphicFramePr>
        <p:xfrm>
          <a:off x="2722563" y="1852930"/>
          <a:ext cx="308610" cy="359410"/>
        </p:xfrm>
        <a:graphic>
          <a:graphicData uri="http://schemas.openxmlformats.org/presentationml/2006/ole">
            <mc:AlternateContent xmlns:mc="http://schemas.openxmlformats.org/markup-compatibility/2006">
              <mc:Choice xmlns:v="urn:schemas-microsoft-com:vml" Requires="v">
                <p:oleObj spid="_x0000_s8" name="" r:id="rId1" imgW="152400" imgH="177165" progId="Equation.KSEE3">
                  <p:embed/>
                </p:oleObj>
              </mc:Choice>
              <mc:Fallback>
                <p:oleObj name="" r:id="rId1" imgW="152400" imgH="177165" progId="Equation.KSEE3">
                  <p:embed/>
                  <p:pic>
                    <p:nvPicPr>
                      <p:cNvPr id="0" name="图片 2048"/>
                      <p:cNvPicPr/>
                      <p:nvPr/>
                    </p:nvPicPr>
                    <p:blipFill>
                      <a:blip r:embed="rId2">
                        <a:lum bright="100000"/>
                      </a:blip>
                      <a:stretch>
                        <a:fillRect/>
                      </a:stretch>
                    </p:blipFill>
                    <p:spPr>
                      <a:xfrm>
                        <a:off x="2722563" y="1852930"/>
                        <a:ext cx="308610" cy="359410"/>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4262755" y="1830070"/>
          <a:ext cx="383540" cy="412750"/>
        </p:xfrm>
        <a:graphic>
          <a:graphicData uri="http://schemas.openxmlformats.org/presentationml/2006/ole">
            <mc:AlternateContent xmlns:mc="http://schemas.openxmlformats.org/markup-compatibility/2006">
              <mc:Choice xmlns:v="urn:schemas-microsoft-com:vml" Requires="v">
                <p:oleObj spid="_x0000_s3075" name="" r:id="rId3" imgW="165100" imgH="177165" progId="Equation.KSEE3">
                  <p:embed/>
                </p:oleObj>
              </mc:Choice>
              <mc:Fallback>
                <p:oleObj name="" r:id="rId3" imgW="165100" imgH="177165" progId="Equation.KSEE3">
                  <p:embed/>
                  <p:pic>
                    <p:nvPicPr>
                      <p:cNvPr id="0" name="图片 3074"/>
                      <p:cNvPicPr/>
                      <p:nvPr/>
                    </p:nvPicPr>
                    <p:blipFill>
                      <a:blip r:embed="rId4">
                        <a:lum bright="100000"/>
                      </a:blip>
                      <a:stretch>
                        <a:fillRect/>
                      </a:stretch>
                    </p:blipFill>
                    <p:spPr>
                      <a:xfrm>
                        <a:off x="4262755" y="1830070"/>
                        <a:ext cx="383540" cy="412750"/>
                      </a:xfrm>
                      <a:prstGeom prst="rect">
                        <a:avLst/>
                      </a:prstGeom>
                    </p:spPr>
                  </p:pic>
                </p:oleObj>
              </mc:Fallback>
            </mc:AlternateContent>
          </a:graphicData>
        </a:graphic>
      </p:graphicFrame>
      <p:graphicFrame>
        <p:nvGraphicFramePr>
          <p:cNvPr id="11" name="对象 10">
            <a:hlinkClick r:id="" action="ppaction://ole?verb="/>
          </p:cNvPr>
          <p:cNvGraphicFramePr>
            <a:graphicFrameLocks noChangeAspect="1"/>
          </p:cNvGraphicFramePr>
          <p:nvPr/>
        </p:nvGraphicFramePr>
        <p:xfrm>
          <a:off x="8367713" y="1845310"/>
          <a:ext cx="308610" cy="359410"/>
        </p:xfrm>
        <a:graphic>
          <a:graphicData uri="http://schemas.openxmlformats.org/presentationml/2006/ole">
            <mc:AlternateContent xmlns:mc="http://schemas.openxmlformats.org/markup-compatibility/2006">
              <mc:Choice xmlns:v="urn:schemas-microsoft-com:vml" Requires="v">
                <p:oleObj spid="_x0000_s12" name="" r:id="rId5" imgW="152400" imgH="177165" progId="Equation.KSEE3">
                  <p:embed/>
                </p:oleObj>
              </mc:Choice>
              <mc:Fallback>
                <p:oleObj name="" r:id="rId5" imgW="152400" imgH="177165" progId="Equation.KSEE3">
                  <p:embed/>
                  <p:pic>
                    <p:nvPicPr>
                      <p:cNvPr id="0" name="图片 2048"/>
                      <p:cNvPicPr/>
                      <p:nvPr/>
                    </p:nvPicPr>
                    <p:blipFill>
                      <a:blip r:embed="rId2">
                        <a:lum bright="100000"/>
                      </a:blip>
                      <a:stretch>
                        <a:fillRect/>
                      </a:stretch>
                    </p:blipFill>
                    <p:spPr>
                      <a:xfrm>
                        <a:off x="8367713" y="1845310"/>
                        <a:ext cx="308610" cy="359410"/>
                      </a:xfrm>
                      <a:prstGeom prst="rect">
                        <a:avLst/>
                      </a:prstGeom>
                    </p:spPr>
                  </p:pic>
                </p:oleObj>
              </mc:Fallback>
            </mc:AlternateContent>
          </a:graphicData>
        </a:graphic>
      </p:graphicFrame>
      <p:graphicFrame>
        <p:nvGraphicFramePr>
          <p:cNvPr id="13" name="对象 12">
            <a:hlinkClick r:id="" action="ppaction://ole?verb="/>
          </p:cNvPr>
          <p:cNvGraphicFramePr>
            <a:graphicFrameLocks noChangeAspect="1"/>
          </p:cNvGraphicFramePr>
          <p:nvPr/>
        </p:nvGraphicFramePr>
        <p:xfrm>
          <a:off x="9575165" y="1807210"/>
          <a:ext cx="383540" cy="412750"/>
        </p:xfrm>
        <a:graphic>
          <a:graphicData uri="http://schemas.openxmlformats.org/presentationml/2006/ole">
            <mc:AlternateContent xmlns:mc="http://schemas.openxmlformats.org/markup-compatibility/2006">
              <mc:Choice xmlns:v="urn:schemas-microsoft-com:vml" Requires="v">
                <p:oleObj spid="_x0000_s4" name="" r:id="rId6" imgW="165100" imgH="177165" progId="Equation.KSEE3">
                  <p:embed/>
                </p:oleObj>
              </mc:Choice>
              <mc:Fallback>
                <p:oleObj name="" r:id="rId6" imgW="165100" imgH="177165" progId="Equation.KSEE3">
                  <p:embed/>
                  <p:pic>
                    <p:nvPicPr>
                      <p:cNvPr id="0" name="图片 3074"/>
                      <p:cNvPicPr/>
                      <p:nvPr/>
                    </p:nvPicPr>
                    <p:blipFill>
                      <a:blip r:embed="rId4">
                        <a:lum bright="100000"/>
                      </a:blip>
                      <a:stretch>
                        <a:fillRect/>
                      </a:stretch>
                    </p:blipFill>
                    <p:spPr>
                      <a:xfrm>
                        <a:off x="9575165" y="1807210"/>
                        <a:ext cx="383540" cy="412750"/>
                      </a:xfrm>
                      <a:prstGeom prst="rect">
                        <a:avLst/>
                      </a:prstGeom>
                    </p:spPr>
                  </p:pic>
                </p:oleObj>
              </mc:Fallback>
            </mc:AlternateContent>
          </a:graphicData>
        </a:graphic>
      </p:graphicFrame>
      <p:graphicFrame>
        <p:nvGraphicFramePr>
          <p:cNvPr id="14" name="对象 13">
            <a:hlinkClick r:id="" action="ppaction://ole?verb="/>
          </p:cNvPr>
          <p:cNvGraphicFramePr>
            <a:graphicFrameLocks noChangeAspect="1"/>
          </p:cNvGraphicFramePr>
          <p:nvPr/>
        </p:nvGraphicFramePr>
        <p:xfrm>
          <a:off x="1471613" y="2162810"/>
          <a:ext cx="308610" cy="359410"/>
        </p:xfrm>
        <a:graphic>
          <a:graphicData uri="http://schemas.openxmlformats.org/presentationml/2006/ole">
            <mc:AlternateContent xmlns:mc="http://schemas.openxmlformats.org/markup-compatibility/2006">
              <mc:Choice xmlns:v="urn:schemas-microsoft-com:vml" Requires="v">
                <p:oleObj spid="_x0000_s15" name="" r:id="rId7" imgW="152400" imgH="177165" progId="Equation.KSEE3">
                  <p:embed/>
                </p:oleObj>
              </mc:Choice>
              <mc:Fallback>
                <p:oleObj name="" r:id="rId7" imgW="152400" imgH="177165" progId="Equation.KSEE3">
                  <p:embed/>
                  <p:pic>
                    <p:nvPicPr>
                      <p:cNvPr id="0" name="图片 2048"/>
                      <p:cNvPicPr/>
                      <p:nvPr/>
                    </p:nvPicPr>
                    <p:blipFill>
                      <a:blip r:embed="rId2">
                        <a:lum bright="100000"/>
                      </a:blip>
                      <a:stretch>
                        <a:fillRect/>
                      </a:stretch>
                    </p:blipFill>
                    <p:spPr>
                      <a:xfrm>
                        <a:off x="1471613" y="2162810"/>
                        <a:ext cx="308610" cy="359410"/>
                      </a:xfrm>
                      <a:prstGeom prst="rect">
                        <a:avLst/>
                      </a:prstGeom>
                    </p:spPr>
                  </p:pic>
                </p:oleObj>
              </mc:Fallback>
            </mc:AlternateContent>
          </a:graphicData>
        </a:graphic>
      </p:graphicFrame>
      <p:graphicFrame>
        <p:nvGraphicFramePr>
          <p:cNvPr id="16" name="对象 15">
            <a:hlinkClick r:id="" action="ppaction://ole?verb="/>
          </p:cNvPr>
          <p:cNvGraphicFramePr>
            <a:graphicFrameLocks noChangeAspect="1"/>
          </p:cNvGraphicFramePr>
          <p:nvPr/>
        </p:nvGraphicFramePr>
        <p:xfrm>
          <a:off x="4007485" y="2153285"/>
          <a:ext cx="383540" cy="412750"/>
        </p:xfrm>
        <a:graphic>
          <a:graphicData uri="http://schemas.openxmlformats.org/presentationml/2006/ole">
            <mc:AlternateContent xmlns:mc="http://schemas.openxmlformats.org/markup-compatibility/2006">
              <mc:Choice xmlns:v="urn:schemas-microsoft-com:vml" Requires="v">
                <p:oleObj spid="_x0000_s17" name="" r:id="rId8" imgW="165100" imgH="177165" progId="Equation.KSEE3">
                  <p:embed/>
                </p:oleObj>
              </mc:Choice>
              <mc:Fallback>
                <p:oleObj name="" r:id="rId8" imgW="165100" imgH="177165" progId="Equation.KSEE3">
                  <p:embed/>
                  <p:pic>
                    <p:nvPicPr>
                      <p:cNvPr id="0" name="图片 3074"/>
                      <p:cNvPicPr/>
                      <p:nvPr/>
                    </p:nvPicPr>
                    <p:blipFill>
                      <a:blip r:embed="rId4">
                        <a:lum bright="100000"/>
                      </a:blip>
                      <a:stretch>
                        <a:fillRect/>
                      </a:stretch>
                    </p:blipFill>
                    <p:spPr>
                      <a:xfrm>
                        <a:off x="4007485" y="2153285"/>
                        <a:ext cx="383540" cy="412750"/>
                      </a:xfrm>
                      <a:prstGeom prst="rect">
                        <a:avLst/>
                      </a:prstGeom>
                    </p:spPr>
                  </p:pic>
                </p:oleObj>
              </mc:Fallback>
            </mc:AlternateContent>
          </a:graphicData>
        </a:graphic>
      </p:graphicFrame>
    </p:spTree>
    <p:custDataLst>
      <p:tags r:id="rId9"/>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分块算法</a:t>
            </a:r>
            <a:endParaRPr lang="zh-CN" altLang="en-US"/>
          </a:p>
        </p:txBody>
      </p:sp>
      <p:sp>
        <p:nvSpPr>
          <p:cNvPr id="3" name="内容占位符 2"/>
          <p:cNvSpPr>
            <a:spLocks noGrp="1"/>
          </p:cNvSpPr>
          <p:nvPr>
            <p:ph idx="1"/>
          </p:nvPr>
        </p:nvSpPr>
        <p:spPr/>
        <p:txBody>
          <a:bodyPr/>
          <a:p>
            <a:r>
              <a:rPr lang="zh-CN" altLang="en-US"/>
              <a:t>我们把整个序列分成      块</a:t>
            </a:r>
            <a:endParaRPr lang="zh-CN" altLang="en-US"/>
          </a:p>
          <a:p>
            <a:r>
              <a:rPr lang="zh-CN" altLang="en-US"/>
              <a:t>修改的时候，对于整个块的修改打上标记</a:t>
            </a:r>
            <a:endParaRPr lang="zh-CN" altLang="en-US"/>
          </a:p>
          <a:p>
            <a:r>
              <a:rPr lang="zh-CN" altLang="en-US"/>
              <a:t>块外的元素暴力修改</a:t>
            </a:r>
            <a:endParaRPr lang="zh-CN" altLang="en-US"/>
          </a:p>
          <a:p>
            <a:r>
              <a:rPr lang="zh-CN" altLang="en-US"/>
              <a:t>查询时加上标记就行了</a:t>
            </a:r>
            <a:endParaRPr lang="zh-CN" altLang="en-US"/>
          </a:p>
          <a:p>
            <a:endParaRPr lang="zh-CN" altLang="en-US"/>
          </a:p>
        </p:txBody>
      </p:sp>
      <p:graphicFrame>
        <p:nvGraphicFramePr>
          <p:cNvPr id="4" name="对象 3">
            <a:hlinkClick r:id="" action="ppaction://ole?verb="/>
          </p:cNvPr>
          <p:cNvGraphicFramePr>
            <a:graphicFrameLocks noChangeAspect="1"/>
          </p:cNvGraphicFramePr>
          <p:nvPr/>
        </p:nvGraphicFramePr>
        <p:xfrm>
          <a:off x="3933190" y="1798955"/>
          <a:ext cx="453390" cy="429260"/>
        </p:xfrm>
        <a:graphic>
          <a:graphicData uri="http://schemas.openxmlformats.org/presentationml/2006/ole">
            <mc:AlternateContent xmlns:mc="http://schemas.openxmlformats.org/markup-compatibility/2006">
              <mc:Choice xmlns:v="urn:schemas-microsoft-com:vml" Requires="v">
                <p:oleObj spid="_x0000_s1025" name="" r:id="rId1" imgW="241300" imgH="228600" progId="Equation.KSEE3">
                  <p:embed/>
                </p:oleObj>
              </mc:Choice>
              <mc:Fallback>
                <p:oleObj name="" r:id="rId1" imgW="241300" imgH="228600" progId="Equation.KSEE3">
                  <p:embed/>
                  <p:pic>
                    <p:nvPicPr>
                      <p:cNvPr id="0" name="图片 1024"/>
                      <p:cNvPicPr/>
                      <p:nvPr/>
                    </p:nvPicPr>
                    <p:blipFill>
                      <a:blip r:embed="rId2">
                        <a:lum bright="100000"/>
                      </a:blip>
                      <a:stretch>
                        <a:fillRect/>
                      </a:stretch>
                    </p:blipFill>
                    <p:spPr>
                      <a:xfrm>
                        <a:off x="3933190" y="1798955"/>
                        <a:ext cx="453390" cy="429260"/>
                      </a:xfrm>
                      <a:prstGeom prst="rect">
                        <a:avLst/>
                      </a:prstGeom>
                    </p:spPr>
                  </p:pic>
                </p:oleObj>
              </mc:Fallback>
            </mc:AlternateContent>
          </a:graphicData>
        </a:graphic>
      </p:graphicFrame>
    </p:spTree>
    <p:custDataLst>
      <p:tags r:id="rId3"/>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基的性质</a:t>
            </a:r>
            <a:endParaRPr lang="zh-CN" altLang="en-US"/>
          </a:p>
        </p:txBody>
      </p:sp>
      <p:sp>
        <p:nvSpPr>
          <p:cNvPr id="3" name="内容占位符 2"/>
          <p:cNvSpPr>
            <a:spLocks noGrp="1"/>
          </p:cNvSpPr>
          <p:nvPr>
            <p:ph idx="1"/>
          </p:nvPr>
        </p:nvSpPr>
        <p:spPr/>
        <p:txBody>
          <a:bodyPr/>
          <a:p>
            <a:r>
              <a:rPr lang="zh-CN" altLang="en-US"/>
              <a:t>设    是向量空间    的基，则    具有以下性质：</a:t>
            </a:r>
            <a:endParaRPr lang="zh-CN" altLang="en-US"/>
          </a:p>
          <a:p>
            <a:r>
              <a:rPr lang="zh-CN" altLang="en-US"/>
              <a:t>（</a:t>
            </a:r>
            <a:r>
              <a:rPr lang="en-US" altLang="zh-CN"/>
              <a:t>1</a:t>
            </a:r>
            <a:r>
              <a:rPr lang="zh-CN" altLang="en-US"/>
              <a:t>）  是    的极小生成集，   的任意真子集都不能张成</a:t>
            </a:r>
            <a:endParaRPr lang="zh-CN" altLang="en-US"/>
          </a:p>
          <a:p>
            <a:r>
              <a:rPr lang="zh-CN" altLang="en-US"/>
              <a:t>（</a:t>
            </a:r>
            <a:r>
              <a:rPr lang="en-US" altLang="zh-CN"/>
              <a:t>2</a:t>
            </a:r>
            <a:r>
              <a:rPr lang="zh-CN" altLang="en-US"/>
              <a:t>）  是    中线性无关向量的极大集合</a:t>
            </a:r>
            <a:endParaRPr lang="zh-CN" altLang="en-US"/>
          </a:p>
          <a:p>
            <a:r>
              <a:rPr lang="zh-CN" altLang="en-US"/>
              <a:t>（</a:t>
            </a:r>
            <a:r>
              <a:rPr lang="en-US" altLang="zh-CN"/>
              <a:t>3</a:t>
            </a:r>
            <a:r>
              <a:rPr lang="zh-CN" altLang="en-US"/>
              <a:t>）  中所有的向量都可以按唯一的方式表达为    中向量的线性组合</a:t>
            </a:r>
            <a:endParaRPr lang="zh-CN" altLang="en-US"/>
          </a:p>
          <a:p>
            <a:r>
              <a:rPr lang="zh-CN" altLang="en-US"/>
              <a:t>基就是向量空间中的一个子集，它可以通过唯一的线性组合，来张成向量空间中所有的向量</a:t>
            </a:r>
            <a:endParaRPr lang="zh-CN" altLang="en-US"/>
          </a:p>
        </p:txBody>
      </p:sp>
      <p:graphicFrame>
        <p:nvGraphicFramePr>
          <p:cNvPr id="16" name="对象 15">
            <a:hlinkClick r:id="" action="ppaction://ole?verb="/>
          </p:cNvPr>
          <p:cNvGraphicFramePr>
            <a:graphicFrameLocks noChangeAspect="1"/>
          </p:cNvGraphicFramePr>
          <p:nvPr/>
        </p:nvGraphicFramePr>
        <p:xfrm>
          <a:off x="4878705" y="1819275"/>
          <a:ext cx="383540" cy="412750"/>
        </p:xfrm>
        <a:graphic>
          <a:graphicData uri="http://schemas.openxmlformats.org/presentationml/2006/ole">
            <mc:AlternateContent xmlns:mc="http://schemas.openxmlformats.org/markup-compatibility/2006">
              <mc:Choice xmlns:v="urn:schemas-microsoft-com:vml" Requires="v">
                <p:oleObj spid="_x0000_s17" name="" r:id="rId1" imgW="165100" imgH="177165" progId="Equation.KSEE3">
                  <p:embed/>
                </p:oleObj>
              </mc:Choice>
              <mc:Fallback>
                <p:oleObj name="" r:id="rId1" imgW="165100" imgH="177165" progId="Equation.KSEE3">
                  <p:embed/>
                  <p:pic>
                    <p:nvPicPr>
                      <p:cNvPr id="0" name="图片 3074"/>
                      <p:cNvPicPr/>
                      <p:nvPr/>
                    </p:nvPicPr>
                    <p:blipFill>
                      <a:blip r:embed="rId2">
                        <a:lum bright="100000"/>
                      </a:blip>
                      <a:stretch>
                        <a:fillRect/>
                      </a:stretch>
                    </p:blipFill>
                    <p:spPr>
                      <a:xfrm>
                        <a:off x="4878705" y="1819275"/>
                        <a:ext cx="383540" cy="412750"/>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3359150" y="1851660"/>
          <a:ext cx="308610" cy="344170"/>
        </p:xfrm>
        <a:graphic>
          <a:graphicData uri="http://schemas.openxmlformats.org/presentationml/2006/ole">
            <mc:AlternateContent xmlns:mc="http://schemas.openxmlformats.org/markup-compatibility/2006">
              <mc:Choice xmlns:v="urn:schemas-microsoft-com:vml" Requires="v">
                <p:oleObj spid="_x0000_s8" name="" r:id="rId3" imgW="152400" imgH="177165" progId="Equation.KSEE3">
                  <p:embed/>
                </p:oleObj>
              </mc:Choice>
              <mc:Fallback>
                <p:oleObj name="" r:id="rId3" imgW="152400" imgH="177165" progId="Equation.KSEE3">
                  <p:embed/>
                  <p:pic>
                    <p:nvPicPr>
                      <p:cNvPr id="0" name="图片 2048"/>
                      <p:cNvPicPr/>
                      <p:nvPr/>
                    </p:nvPicPr>
                    <p:blipFill>
                      <a:blip r:embed="rId4">
                        <a:lum bright="100000"/>
                      </a:blip>
                      <a:stretch>
                        <a:fillRect/>
                      </a:stretch>
                    </p:blipFill>
                    <p:spPr>
                      <a:xfrm>
                        <a:off x="3359150" y="1851660"/>
                        <a:ext cx="308610" cy="344170"/>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1453515" y="1805940"/>
          <a:ext cx="383540" cy="412750"/>
        </p:xfrm>
        <a:graphic>
          <a:graphicData uri="http://schemas.openxmlformats.org/presentationml/2006/ole">
            <mc:AlternateContent xmlns:mc="http://schemas.openxmlformats.org/markup-compatibility/2006">
              <mc:Choice xmlns:v="urn:schemas-microsoft-com:vml" Requires="v">
                <p:oleObj spid="_x0000_s5" name="" r:id="rId5" imgW="165100" imgH="177165" progId="Equation.KSEE3">
                  <p:embed/>
                </p:oleObj>
              </mc:Choice>
              <mc:Fallback>
                <p:oleObj name="" r:id="rId5" imgW="165100" imgH="177165" progId="Equation.KSEE3">
                  <p:embed/>
                  <p:pic>
                    <p:nvPicPr>
                      <p:cNvPr id="0" name="图片 3074"/>
                      <p:cNvPicPr/>
                      <p:nvPr/>
                    </p:nvPicPr>
                    <p:blipFill>
                      <a:blip r:embed="rId2">
                        <a:lum bright="100000"/>
                      </a:blip>
                      <a:stretch>
                        <a:fillRect/>
                      </a:stretch>
                    </p:blipFill>
                    <p:spPr>
                      <a:xfrm>
                        <a:off x="1453515" y="1805940"/>
                        <a:ext cx="383540" cy="412750"/>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2459355" y="2755265"/>
          <a:ext cx="308610" cy="344170"/>
        </p:xfrm>
        <a:graphic>
          <a:graphicData uri="http://schemas.openxmlformats.org/presentationml/2006/ole">
            <mc:AlternateContent xmlns:mc="http://schemas.openxmlformats.org/markup-compatibility/2006">
              <mc:Choice xmlns:v="urn:schemas-microsoft-com:vml" Requires="v">
                <p:oleObj spid="_x0000_s11" name="" r:id="rId6" imgW="152400" imgH="177165" progId="Equation.KSEE3">
                  <p:embed/>
                </p:oleObj>
              </mc:Choice>
              <mc:Fallback>
                <p:oleObj name="" r:id="rId6" imgW="152400" imgH="177165" progId="Equation.KSEE3">
                  <p:embed/>
                  <p:pic>
                    <p:nvPicPr>
                      <p:cNvPr id="0" name="图片 2048"/>
                      <p:cNvPicPr/>
                      <p:nvPr/>
                    </p:nvPicPr>
                    <p:blipFill>
                      <a:blip r:embed="rId4">
                        <a:lum bright="100000"/>
                      </a:blip>
                      <a:stretch>
                        <a:fillRect/>
                      </a:stretch>
                    </p:blipFill>
                    <p:spPr>
                      <a:xfrm>
                        <a:off x="2459355" y="2755265"/>
                        <a:ext cx="308610" cy="344170"/>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7590155" y="3175635"/>
          <a:ext cx="383540" cy="412750"/>
        </p:xfrm>
        <a:graphic>
          <a:graphicData uri="http://schemas.openxmlformats.org/presentationml/2006/ole">
            <mc:AlternateContent xmlns:mc="http://schemas.openxmlformats.org/markup-compatibility/2006">
              <mc:Choice xmlns:v="urn:schemas-microsoft-com:vml" Requires="v">
                <p:oleObj spid="_x0000_s13" name="" r:id="rId7" imgW="165100" imgH="177165" progId="Equation.KSEE3">
                  <p:embed/>
                </p:oleObj>
              </mc:Choice>
              <mc:Fallback>
                <p:oleObj name="" r:id="rId7" imgW="165100" imgH="177165" progId="Equation.KSEE3">
                  <p:embed/>
                  <p:pic>
                    <p:nvPicPr>
                      <p:cNvPr id="0" name="图片 3074"/>
                      <p:cNvPicPr/>
                      <p:nvPr/>
                    </p:nvPicPr>
                    <p:blipFill>
                      <a:blip r:embed="rId2">
                        <a:lum bright="100000"/>
                      </a:blip>
                      <a:stretch>
                        <a:fillRect/>
                      </a:stretch>
                    </p:blipFill>
                    <p:spPr>
                      <a:xfrm>
                        <a:off x="7590155" y="3175635"/>
                        <a:ext cx="383540" cy="412750"/>
                      </a:xfrm>
                      <a:prstGeom prst="rect">
                        <a:avLst/>
                      </a:prstGeom>
                    </p:spPr>
                  </p:pic>
                </p:oleObj>
              </mc:Fallback>
            </mc:AlternateContent>
          </a:graphicData>
        </a:graphic>
      </p:graphicFrame>
      <p:graphicFrame>
        <p:nvGraphicFramePr>
          <p:cNvPr id="14" name="对象 13">
            <a:hlinkClick r:id="" action="ppaction://ole?verb="/>
          </p:cNvPr>
          <p:cNvGraphicFramePr>
            <a:graphicFrameLocks noChangeAspect="1"/>
          </p:cNvGraphicFramePr>
          <p:nvPr/>
        </p:nvGraphicFramePr>
        <p:xfrm>
          <a:off x="4810125" y="2279650"/>
          <a:ext cx="383540" cy="412750"/>
        </p:xfrm>
        <a:graphic>
          <a:graphicData uri="http://schemas.openxmlformats.org/presentationml/2006/ole">
            <mc:AlternateContent xmlns:mc="http://schemas.openxmlformats.org/markup-compatibility/2006">
              <mc:Choice xmlns:v="urn:schemas-microsoft-com:vml" Requires="v">
                <p:oleObj spid="_x0000_s15" name="" r:id="rId8" imgW="165100" imgH="177165" progId="Equation.KSEE3">
                  <p:embed/>
                </p:oleObj>
              </mc:Choice>
              <mc:Fallback>
                <p:oleObj name="" r:id="rId8" imgW="165100" imgH="177165" progId="Equation.KSEE3">
                  <p:embed/>
                  <p:pic>
                    <p:nvPicPr>
                      <p:cNvPr id="0" name="图片 3074"/>
                      <p:cNvPicPr/>
                      <p:nvPr/>
                    </p:nvPicPr>
                    <p:blipFill>
                      <a:blip r:embed="rId2">
                        <a:lum bright="100000"/>
                      </a:blip>
                      <a:stretch>
                        <a:fillRect/>
                      </a:stretch>
                    </p:blipFill>
                    <p:spPr>
                      <a:xfrm>
                        <a:off x="4810125" y="2279650"/>
                        <a:ext cx="383540" cy="412750"/>
                      </a:xfrm>
                      <a:prstGeom prst="rect">
                        <a:avLst/>
                      </a:prstGeom>
                    </p:spPr>
                  </p:pic>
                </p:oleObj>
              </mc:Fallback>
            </mc:AlternateContent>
          </a:graphicData>
        </a:graphic>
      </p:graphicFrame>
      <p:graphicFrame>
        <p:nvGraphicFramePr>
          <p:cNvPr id="18" name="对象 17">
            <a:hlinkClick r:id="" action="ppaction://ole?verb="/>
          </p:cNvPr>
          <p:cNvGraphicFramePr>
            <a:graphicFrameLocks noChangeAspect="1"/>
          </p:cNvGraphicFramePr>
          <p:nvPr/>
        </p:nvGraphicFramePr>
        <p:xfrm>
          <a:off x="8516620" y="2302510"/>
          <a:ext cx="308610" cy="344170"/>
        </p:xfrm>
        <a:graphic>
          <a:graphicData uri="http://schemas.openxmlformats.org/presentationml/2006/ole">
            <mc:AlternateContent xmlns:mc="http://schemas.openxmlformats.org/markup-compatibility/2006">
              <mc:Choice xmlns:v="urn:schemas-microsoft-com:vml" Requires="v">
                <p:oleObj spid="_x0000_s19" name="" r:id="rId9" imgW="152400" imgH="177165" progId="Equation.KSEE3">
                  <p:embed/>
                </p:oleObj>
              </mc:Choice>
              <mc:Fallback>
                <p:oleObj name="" r:id="rId9" imgW="152400" imgH="177165" progId="Equation.KSEE3">
                  <p:embed/>
                  <p:pic>
                    <p:nvPicPr>
                      <p:cNvPr id="0" name="图片 2048"/>
                      <p:cNvPicPr/>
                      <p:nvPr/>
                    </p:nvPicPr>
                    <p:blipFill>
                      <a:blip r:embed="rId4">
                        <a:lum bright="100000"/>
                      </a:blip>
                      <a:stretch>
                        <a:fillRect/>
                      </a:stretch>
                    </p:blipFill>
                    <p:spPr>
                      <a:xfrm>
                        <a:off x="8516620" y="2302510"/>
                        <a:ext cx="308610" cy="344170"/>
                      </a:xfrm>
                      <a:prstGeom prst="rect">
                        <a:avLst/>
                      </a:prstGeom>
                    </p:spPr>
                  </p:pic>
                </p:oleObj>
              </mc:Fallback>
            </mc:AlternateContent>
          </a:graphicData>
        </a:graphic>
      </p:graphicFrame>
      <p:graphicFrame>
        <p:nvGraphicFramePr>
          <p:cNvPr id="22" name="对象 21">
            <a:hlinkClick r:id="" action="ppaction://ole?verb="/>
          </p:cNvPr>
          <p:cNvGraphicFramePr>
            <a:graphicFrameLocks noChangeAspect="1"/>
          </p:cNvGraphicFramePr>
          <p:nvPr/>
        </p:nvGraphicFramePr>
        <p:xfrm>
          <a:off x="1779905" y="2730500"/>
          <a:ext cx="383540" cy="412750"/>
        </p:xfrm>
        <a:graphic>
          <a:graphicData uri="http://schemas.openxmlformats.org/presentationml/2006/ole">
            <mc:AlternateContent xmlns:mc="http://schemas.openxmlformats.org/markup-compatibility/2006">
              <mc:Choice xmlns:v="urn:schemas-microsoft-com:vml" Requires="v">
                <p:oleObj spid="_x0000_s23" name="" r:id="rId10" imgW="165100" imgH="177165" progId="Equation.KSEE3">
                  <p:embed/>
                </p:oleObj>
              </mc:Choice>
              <mc:Fallback>
                <p:oleObj name="" r:id="rId10" imgW="165100" imgH="177165" progId="Equation.KSEE3">
                  <p:embed/>
                  <p:pic>
                    <p:nvPicPr>
                      <p:cNvPr id="0" name="图片 3074"/>
                      <p:cNvPicPr/>
                      <p:nvPr/>
                    </p:nvPicPr>
                    <p:blipFill>
                      <a:blip r:embed="rId2">
                        <a:lum bright="100000"/>
                      </a:blip>
                      <a:stretch>
                        <a:fillRect/>
                      </a:stretch>
                    </p:blipFill>
                    <p:spPr>
                      <a:xfrm>
                        <a:off x="1779905" y="2730500"/>
                        <a:ext cx="383540" cy="412750"/>
                      </a:xfrm>
                      <a:prstGeom prst="rect">
                        <a:avLst/>
                      </a:prstGeom>
                    </p:spPr>
                  </p:pic>
                </p:oleObj>
              </mc:Fallback>
            </mc:AlternateContent>
          </a:graphicData>
        </a:graphic>
      </p:graphicFrame>
      <p:graphicFrame>
        <p:nvGraphicFramePr>
          <p:cNvPr id="24" name="对象 23">
            <a:hlinkClick r:id="" action="ppaction://ole?verb="/>
          </p:cNvPr>
          <p:cNvGraphicFramePr>
            <a:graphicFrameLocks noChangeAspect="1"/>
          </p:cNvGraphicFramePr>
          <p:nvPr/>
        </p:nvGraphicFramePr>
        <p:xfrm>
          <a:off x="1818005" y="2289810"/>
          <a:ext cx="308610" cy="344170"/>
        </p:xfrm>
        <a:graphic>
          <a:graphicData uri="http://schemas.openxmlformats.org/presentationml/2006/ole">
            <mc:AlternateContent xmlns:mc="http://schemas.openxmlformats.org/markup-compatibility/2006">
              <mc:Choice xmlns:v="urn:schemas-microsoft-com:vml" Requires="v">
                <p:oleObj spid="_x0000_s25" name="" r:id="rId11" imgW="152400" imgH="177165" progId="Equation.KSEE3">
                  <p:embed/>
                </p:oleObj>
              </mc:Choice>
              <mc:Fallback>
                <p:oleObj name="" r:id="rId11" imgW="152400" imgH="177165" progId="Equation.KSEE3">
                  <p:embed/>
                  <p:pic>
                    <p:nvPicPr>
                      <p:cNvPr id="0" name="图片 2048"/>
                      <p:cNvPicPr/>
                      <p:nvPr/>
                    </p:nvPicPr>
                    <p:blipFill>
                      <a:blip r:embed="rId4">
                        <a:lum bright="100000"/>
                      </a:blip>
                      <a:stretch>
                        <a:fillRect/>
                      </a:stretch>
                    </p:blipFill>
                    <p:spPr>
                      <a:xfrm>
                        <a:off x="1818005" y="2289810"/>
                        <a:ext cx="308610" cy="344170"/>
                      </a:xfrm>
                      <a:prstGeom prst="rect">
                        <a:avLst/>
                      </a:prstGeom>
                    </p:spPr>
                  </p:pic>
                </p:oleObj>
              </mc:Fallback>
            </mc:AlternateContent>
          </a:graphicData>
        </a:graphic>
      </p:graphicFrame>
      <p:graphicFrame>
        <p:nvGraphicFramePr>
          <p:cNvPr id="26" name="对象 25">
            <a:hlinkClick r:id="" action="ppaction://ole?verb="/>
          </p:cNvPr>
          <p:cNvGraphicFramePr>
            <a:graphicFrameLocks noChangeAspect="1"/>
          </p:cNvGraphicFramePr>
          <p:nvPr/>
        </p:nvGraphicFramePr>
        <p:xfrm>
          <a:off x="1835785" y="3209925"/>
          <a:ext cx="308610" cy="344170"/>
        </p:xfrm>
        <a:graphic>
          <a:graphicData uri="http://schemas.openxmlformats.org/presentationml/2006/ole">
            <mc:AlternateContent xmlns:mc="http://schemas.openxmlformats.org/markup-compatibility/2006">
              <mc:Choice xmlns:v="urn:schemas-microsoft-com:vml" Requires="v">
                <p:oleObj spid="_x0000_s27" name="" r:id="rId12" imgW="152400" imgH="177165" progId="Equation.KSEE3">
                  <p:embed/>
                </p:oleObj>
              </mc:Choice>
              <mc:Fallback>
                <p:oleObj name="" r:id="rId12" imgW="152400" imgH="177165" progId="Equation.KSEE3">
                  <p:embed/>
                  <p:pic>
                    <p:nvPicPr>
                      <p:cNvPr id="0" name="图片 2048"/>
                      <p:cNvPicPr/>
                      <p:nvPr/>
                    </p:nvPicPr>
                    <p:blipFill>
                      <a:blip r:embed="rId4">
                        <a:lum bright="100000"/>
                      </a:blip>
                      <a:stretch>
                        <a:fillRect/>
                      </a:stretch>
                    </p:blipFill>
                    <p:spPr>
                      <a:xfrm>
                        <a:off x="1835785" y="3209925"/>
                        <a:ext cx="308610" cy="344170"/>
                      </a:xfrm>
                      <a:prstGeom prst="rect">
                        <a:avLst/>
                      </a:prstGeom>
                    </p:spPr>
                  </p:pic>
                </p:oleObj>
              </mc:Fallback>
            </mc:AlternateContent>
          </a:graphicData>
        </a:graphic>
      </p:graphicFrame>
      <p:graphicFrame>
        <p:nvGraphicFramePr>
          <p:cNvPr id="28" name="对象 27">
            <a:hlinkClick r:id="" action="ppaction://ole?verb="/>
          </p:cNvPr>
          <p:cNvGraphicFramePr>
            <a:graphicFrameLocks noChangeAspect="1"/>
          </p:cNvGraphicFramePr>
          <p:nvPr/>
        </p:nvGraphicFramePr>
        <p:xfrm>
          <a:off x="2393950" y="2270760"/>
          <a:ext cx="383540" cy="412750"/>
        </p:xfrm>
        <a:graphic>
          <a:graphicData uri="http://schemas.openxmlformats.org/presentationml/2006/ole">
            <mc:AlternateContent xmlns:mc="http://schemas.openxmlformats.org/markup-compatibility/2006">
              <mc:Choice xmlns:v="urn:schemas-microsoft-com:vml" Requires="v">
                <p:oleObj spid="_x0000_s29" name="" r:id="rId13" imgW="165100" imgH="177165" progId="Equation.KSEE3">
                  <p:embed/>
                </p:oleObj>
              </mc:Choice>
              <mc:Fallback>
                <p:oleObj name="" r:id="rId13" imgW="165100" imgH="177165" progId="Equation.KSEE3">
                  <p:embed/>
                  <p:pic>
                    <p:nvPicPr>
                      <p:cNvPr id="0" name="图片 3074"/>
                      <p:cNvPicPr/>
                      <p:nvPr/>
                    </p:nvPicPr>
                    <p:blipFill>
                      <a:blip r:embed="rId2">
                        <a:lum bright="100000"/>
                      </a:blip>
                      <a:stretch>
                        <a:fillRect/>
                      </a:stretch>
                    </p:blipFill>
                    <p:spPr>
                      <a:xfrm>
                        <a:off x="2393950" y="2270760"/>
                        <a:ext cx="383540" cy="412750"/>
                      </a:xfrm>
                      <a:prstGeom prst="rect">
                        <a:avLst/>
                      </a:prstGeom>
                    </p:spPr>
                  </p:pic>
                </p:oleObj>
              </mc:Fallback>
            </mc:AlternateContent>
          </a:graphicData>
        </a:graphic>
      </p:graphicFrame>
    </p:spTree>
    <p:custDataLst>
      <p:tags r:id="rId14"/>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线性相关性引理</a:t>
            </a:r>
            <a:endParaRPr lang="zh-CN" altLang="en-US"/>
          </a:p>
        </p:txBody>
      </p:sp>
      <p:sp>
        <p:nvSpPr>
          <p:cNvPr id="3" name="内容占位符 2"/>
          <p:cNvSpPr>
            <a:spLocks noGrp="1"/>
          </p:cNvSpPr>
          <p:nvPr>
            <p:ph idx="1"/>
          </p:nvPr>
        </p:nvSpPr>
        <p:spPr/>
        <p:txBody>
          <a:bodyPr/>
          <a:p>
            <a:r>
              <a:rPr lang="zh-CN" altLang="en-US"/>
              <a:t>如果                    在    中是线性相关的，且         ，则至少存在一个                 使得下列命题成立：</a:t>
            </a:r>
            <a:endParaRPr lang="zh-CN" altLang="en-US"/>
          </a:p>
          <a:p>
            <a:r>
              <a:rPr lang="zh-CN" altLang="en-US"/>
              <a:t>（</a:t>
            </a:r>
            <a:r>
              <a:rPr lang="en-US" altLang="zh-CN"/>
              <a:t>1</a:t>
            </a:r>
            <a:r>
              <a:rPr lang="zh-CN" altLang="en-US"/>
              <a:t>）</a:t>
            </a:r>
            <a:endParaRPr lang="zh-CN" altLang="en-US"/>
          </a:p>
          <a:p>
            <a:r>
              <a:rPr lang="zh-CN" altLang="en-US"/>
              <a:t>（</a:t>
            </a:r>
            <a:r>
              <a:rPr lang="en-US" altLang="zh-CN"/>
              <a:t>2</a:t>
            </a:r>
            <a:r>
              <a:rPr lang="zh-CN" altLang="en-US"/>
              <a:t>）如果从                    中去掉第   项，则剩余向量组的张成不变</a:t>
            </a:r>
            <a:endParaRPr lang="zh-CN" altLang="en-US"/>
          </a:p>
          <a:p>
            <a:endParaRPr lang="zh-CN" altLang="en-US"/>
          </a:p>
          <a:p>
            <a:r>
              <a:rPr lang="zh-CN" altLang="en-US"/>
              <a:t>这就是</a:t>
            </a:r>
            <a:r>
              <a:rPr lang="zh-CN" altLang="en-US">
                <a:solidFill>
                  <a:srgbClr val="FFC000"/>
                </a:solidFill>
                <a:sym typeface="+mn-ea"/>
              </a:rPr>
              <a:t>线性相关性引理（Linear Dependent Lemma）</a:t>
            </a:r>
            <a:endParaRPr lang="zh-CN" altLang="en-US">
              <a:sym typeface="+mn-ea"/>
            </a:endParaRPr>
          </a:p>
          <a:p>
            <a:endParaRPr lang="zh-CN" altLang="en-US"/>
          </a:p>
        </p:txBody>
      </p:sp>
      <p:graphicFrame>
        <p:nvGraphicFramePr>
          <p:cNvPr id="7" name="对象 6">
            <a:hlinkClick r:id="" action="ppaction://ole?verb="/>
          </p:cNvPr>
          <p:cNvGraphicFramePr>
            <a:graphicFrameLocks noChangeAspect="1"/>
          </p:cNvGraphicFramePr>
          <p:nvPr/>
        </p:nvGraphicFramePr>
        <p:xfrm>
          <a:off x="1805623" y="1806258"/>
          <a:ext cx="1672590" cy="464185"/>
        </p:xfrm>
        <a:graphic>
          <a:graphicData uri="http://schemas.openxmlformats.org/presentationml/2006/ole">
            <mc:AlternateContent xmlns:mc="http://schemas.openxmlformats.org/markup-compatibility/2006">
              <mc:Choice xmlns:v="urn:schemas-microsoft-com:vml" Requires="v">
                <p:oleObj spid="_x0000_s8" name="" r:id="rId1" imgW="825500" imgH="228600" progId="Equation.KSEE3">
                  <p:embed/>
                </p:oleObj>
              </mc:Choice>
              <mc:Fallback>
                <p:oleObj name="" r:id="rId1" imgW="825500" imgH="228600" progId="Equation.KSEE3">
                  <p:embed/>
                  <p:pic>
                    <p:nvPicPr>
                      <p:cNvPr id="0" name="图片 2048"/>
                      <p:cNvPicPr/>
                      <p:nvPr/>
                    </p:nvPicPr>
                    <p:blipFill>
                      <a:blip r:embed="rId2">
                        <a:lum bright="100000"/>
                      </a:blip>
                      <a:stretch>
                        <a:fillRect/>
                      </a:stretch>
                    </p:blipFill>
                    <p:spPr>
                      <a:xfrm>
                        <a:off x="1805623" y="1806258"/>
                        <a:ext cx="1672590" cy="464185"/>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3775076" y="1848803"/>
          <a:ext cx="309245" cy="360045"/>
        </p:xfrm>
        <a:graphic>
          <a:graphicData uri="http://schemas.openxmlformats.org/presentationml/2006/ole">
            <mc:AlternateContent xmlns:mc="http://schemas.openxmlformats.org/markup-compatibility/2006">
              <mc:Choice xmlns:v="urn:schemas-microsoft-com:vml" Requires="v">
                <p:oleObj spid="_x0000_s5" name="" r:id="rId3" imgW="152400" imgH="177165" progId="Equation.KSEE3">
                  <p:embed/>
                </p:oleObj>
              </mc:Choice>
              <mc:Fallback>
                <p:oleObj name="" r:id="rId3" imgW="152400" imgH="177165" progId="Equation.KSEE3">
                  <p:embed/>
                  <p:pic>
                    <p:nvPicPr>
                      <p:cNvPr id="0" name="图片 2048"/>
                      <p:cNvPicPr/>
                      <p:nvPr/>
                    </p:nvPicPr>
                    <p:blipFill>
                      <a:blip r:embed="rId4">
                        <a:lum bright="100000"/>
                      </a:blip>
                      <a:stretch>
                        <a:fillRect/>
                      </a:stretch>
                    </p:blipFill>
                    <p:spPr>
                      <a:xfrm>
                        <a:off x="3775076" y="1848803"/>
                        <a:ext cx="309245" cy="360045"/>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6821489" y="1804988"/>
          <a:ext cx="773430" cy="438785"/>
        </p:xfrm>
        <a:graphic>
          <a:graphicData uri="http://schemas.openxmlformats.org/presentationml/2006/ole">
            <mc:AlternateContent xmlns:mc="http://schemas.openxmlformats.org/markup-compatibility/2006">
              <mc:Choice xmlns:v="urn:schemas-microsoft-com:vml" Requires="v">
                <p:oleObj spid="_x0000_s11" name="" r:id="rId5" imgW="381000" imgH="215900" progId="Equation.KSEE3">
                  <p:embed/>
                </p:oleObj>
              </mc:Choice>
              <mc:Fallback>
                <p:oleObj name="" r:id="rId5" imgW="381000" imgH="215900" progId="Equation.KSEE3">
                  <p:embed/>
                  <p:pic>
                    <p:nvPicPr>
                      <p:cNvPr id="0" name="图片 2048"/>
                      <p:cNvPicPr/>
                      <p:nvPr/>
                    </p:nvPicPr>
                    <p:blipFill>
                      <a:blip r:embed="rId6">
                        <a:lum bright="100000"/>
                      </a:blip>
                      <a:stretch>
                        <a:fillRect/>
                      </a:stretch>
                    </p:blipFill>
                    <p:spPr>
                      <a:xfrm>
                        <a:off x="6821489" y="1804988"/>
                        <a:ext cx="773430" cy="438785"/>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9983789" y="1803083"/>
          <a:ext cx="1598930" cy="413385"/>
        </p:xfrm>
        <a:graphic>
          <a:graphicData uri="http://schemas.openxmlformats.org/presentationml/2006/ole">
            <mc:AlternateContent xmlns:mc="http://schemas.openxmlformats.org/markup-compatibility/2006">
              <mc:Choice xmlns:v="urn:schemas-microsoft-com:vml" Requires="v">
                <p:oleObj spid="_x0000_s13" name="" r:id="rId7" imgW="787400" imgH="203200" progId="Equation.KSEE3">
                  <p:embed/>
                </p:oleObj>
              </mc:Choice>
              <mc:Fallback>
                <p:oleObj name="" r:id="rId7" imgW="787400" imgH="203200" progId="Equation.KSEE3">
                  <p:embed/>
                  <p:pic>
                    <p:nvPicPr>
                      <p:cNvPr id="0" name="图片 2048"/>
                      <p:cNvPicPr/>
                      <p:nvPr/>
                    </p:nvPicPr>
                    <p:blipFill>
                      <a:blip r:embed="rId8">
                        <a:lum bright="100000"/>
                      </a:blip>
                      <a:stretch>
                        <a:fillRect/>
                      </a:stretch>
                    </p:blipFill>
                    <p:spPr>
                      <a:xfrm>
                        <a:off x="9983789" y="1803083"/>
                        <a:ext cx="1598930" cy="413385"/>
                      </a:xfrm>
                      <a:prstGeom prst="rect">
                        <a:avLst/>
                      </a:prstGeom>
                    </p:spPr>
                  </p:pic>
                </p:oleObj>
              </mc:Fallback>
            </mc:AlternateContent>
          </a:graphicData>
        </a:graphic>
      </p:graphicFrame>
      <p:graphicFrame>
        <p:nvGraphicFramePr>
          <p:cNvPr id="14" name="对象 13">
            <a:hlinkClick r:id="" action="ppaction://ole?verb="/>
          </p:cNvPr>
          <p:cNvGraphicFramePr>
            <a:graphicFrameLocks noChangeAspect="1"/>
          </p:cNvGraphicFramePr>
          <p:nvPr/>
        </p:nvGraphicFramePr>
        <p:xfrm>
          <a:off x="1824991" y="2576513"/>
          <a:ext cx="3015615" cy="490855"/>
        </p:xfrm>
        <a:graphic>
          <a:graphicData uri="http://schemas.openxmlformats.org/presentationml/2006/ole">
            <mc:AlternateContent xmlns:mc="http://schemas.openxmlformats.org/markup-compatibility/2006">
              <mc:Choice xmlns:v="urn:schemas-microsoft-com:vml" Requires="v">
                <p:oleObj spid="_x0000_s15" name="" r:id="rId9" imgW="1485900" imgH="241300" progId="Equation.KSEE3">
                  <p:embed/>
                </p:oleObj>
              </mc:Choice>
              <mc:Fallback>
                <p:oleObj name="" r:id="rId9" imgW="1485900" imgH="241300" progId="Equation.KSEE3">
                  <p:embed/>
                  <p:pic>
                    <p:nvPicPr>
                      <p:cNvPr id="0" name="图片 2048"/>
                      <p:cNvPicPr/>
                      <p:nvPr/>
                    </p:nvPicPr>
                    <p:blipFill>
                      <a:blip r:embed="rId10">
                        <a:lum bright="100000"/>
                      </a:blip>
                      <a:stretch>
                        <a:fillRect/>
                      </a:stretch>
                    </p:blipFill>
                    <p:spPr>
                      <a:xfrm>
                        <a:off x="1824991" y="2576513"/>
                        <a:ext cx="3015615" cy="490855"/>
                      </a:xfrm>
                      <a:prstGeom prst="rect">
                        <a:avLst/>
                      </a:prstGeom>
                    </p:spPr>
                  </p:pic>
                </p:oleObj>
              </mc:Fallback>
            </mc:AlternateContent>
          </a:graphicData>
        </a:graphic>
      </p:graphicFrame>
      <p:graphicFrame>
        <p:nvGraphicFramePr>
          <p:cNvPr id="16" name="对象 15">
            <a:hlinkClick r:id="" action="ppaction://ole?verb="/>
          </p:cNvPr>
          <p:cNvGraphicFramePr>
            <a:graphicFrameLocks noChangeAspect="1"/>
          </p:cNvGraphicFramePr>
          <p:nvPr/>
        </p:nvGraphicFramePr>
        <p:xfrm>
          <a:off x="2849563" y="3038793"/>
          <a:ext cx="1672590" cy="464185"/>
        </p:xfrm>
        <a:graphic>
          <a:graphicData uri="http://schemas.openxmlformats.org/presentationml/2006/ole">
            <mc:AlternateContent xmlns:mc="http://schemas.openxmlformats.org/markup-compatibility/2006">
              <mc:Choice xmlns:v="urn:schemas-microsoft-com:vml" Requires="v">
                <p:oleObj spid="_x0000_s17" name="" r:id="rId11" imgW="825500" imgH="228600" progId="Equation.KSEE3">
                  <p:embed/>
                </p:oleObj>
              </mc:Choice>
              <mc:Fallback>
                <p:oleObj name="" r:id="rId11" imgW="825500" imgH="228600" progId="Equation.KSEE3">
                  <p:embed/>
                  <p:pic>
                    <p:nvPicPr>
                      <p:cNvPr id="0" name="图片 2048"/>
                      <p:cNvPicPr/>
                      <p:nvPr/>
                    </p:nvPicPr>
                    <p:blipFill>
                      <a:blip r:embed="rId2">
                        <a:lum bright="100000"/>
                      </a:blip>
                      <a:stretch>
                        <a:fillRect/>
                      </a:stretch>
                    </p:blipFill>
                    <p:spPr>
                      <a:xfrm>
                        <a:off x="2849563" y="3038793"/>
                        <a:ext cx="1672590" cy="464185"/>
                      </a:xfrm>
                      <a:prstGeom prst="rect">
                        <a:avLst/>
                      </a:prstGeom>
                    </p:spPr>
                  </p:pic>
                </p:oleObj>
              </mc:Fallback>
            </mc:AlternateContent>
          </a:graphicData>
        </a:graphic>
      </p:graphicFrame>
      <p:graphicFrame>
        <p:nvGraphicFramePr>
          <p:cNvPr id="18" name="对象 17">
            <a:hlinkClick r:id="" action="ppaction://ole?verb="/>
          </p:cNvPr>
          <p:cNvGraphicFramePr>
            <a:graphicFrameLocks noChangeAspect="1"/>
          </p:cNvGraphicFramePr>
          <p:nvPr/>
        </p:nvGraphicFramePr>
        <p:xfrm>
          <a:off x="5749609" y="3067686"/>
          <a:ext cx="257810" cy="387350"/>
        </p:xfrm>
        <a:graphic>
          <a:graphicData uri="http://schemas.openxmlformats.org/presentationml/2006/ole">
            <mc:AlternateContent xmlns:mc="http://schemas.openxmlformats.org/markup-compatibility/2006">
              <mc:Choice xmlns:v="urn:schemas-microsoft-com:vml" Requires="v">
                <p:oleObj spid="_x0000_s19" name="" r:id="rId12" imgW="127000" imgH="190500" progId="Equation.KSEE3">
                  <p:embed/>
                </p:oleObj>
              </mc:Choice>
              <mc:Fallback>
                <p:oleObj name="" r:id="rId12" imgW="127000" imgH="190500" progId="Equation.KSEE3">
                  <p:embed/>
                  <p:pic>
                    <p:nvPicPr>
                      <p:cNvPr id="0" name="图片 2048"/>
                      <p:cNvPicPr/>
                      <p:nvPr/>
                    </p:nvPicPr>
                    <p:blipFill>
                      <a:blip r:embed="rId13">
                        <a:lum bright="100000"/>
                      </a:blip>
                      <a:stretch>
                        <a:fillRect/>
                      </a:stretch>
                    </p:blipFill>
                    <p:spPr>
                      <a:xfrm>
                        <a:off x="5749609" y="3067686"/>
                        <a:ext cx="257810" cy="387350"/>
                      </a:xfrm>
                      <a:prstGeom prst="rect">
                        <a:avLst/>
                      </a:prstGeom>
                    </p:spPr>
                  </p:pic>
                </p:oleObj>
              </mc:Fallback>
            </mc:AlternateContent>
          </a:graphicData>
        </a:graphic>
      </p:graphicFrame>
    </p:spTree>
    <p:custDataLst>
      <p:tags r:id="rId14"/>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线性相关性引理</a:t>
            </a:r>
            <a:endParaRPr lang="zh-CN" altLang="en-US"/>
          </a:p>
        </p:txBody>
      </p:sp>
      <p:sp>
        <p:nvSpPr>
          <p:cNvPr id="3" name="内容占位符 2"/>
          <p:cNvSpPr>
            <a:spLocks noGrp="1"/>
          </p:cNvSpPr>
          <p:nvPr>
            <p:ph idx="1"/>
          </p:nvPr>
        </p:nvSpPr>
        <p:spPr/>
        <p:txBody>
          <a:bodyPr/>
          <a:p>
            <a:r>
              <a:rPr lang="zh-CN" altLang="en-US"/>
              <a:t>证明（</a:t>
            </a:r>
            <a:r>
              <a:rPr lang="en-US" altLang="zh-CN"/>
              <a:t>1</a:t>
            </a:r>
            <a:r>
              <a:rPr lang="zh-CN" altLang="en-US"/>
              <a:t>）：</a:t>
            </a:r>
            <a:endParaRPr lang="zh-CN" altLang="en-US"/>
          </a:p>
          <a:p>
            <a:r>
              <a:rPr lang="zh-CN" altLang="en-US"/>
              <a:t>由于                    在    中线性相关，存在不全为零的                    使得</a:t>
            </a:r>
            <a:endParaRPr lang="zh-CN" altLang="en-US"/>
          </a:p>
          <a:p>
            <a:pPr marL="0" indent="0">
              <a:buNone/>
            </a:pPr>
            <a:endParaRPr lang="zh-CN" altLang="en-US"/>
          </a:p>
          <a:p>
            <a:r>
              <a:rPr lang="zh-CN" altLang="en-US"/>
              <a:t>由于         ，             不全为零，设   是             中满足          的最大值</a:t>
            </a:r>
            <a:endParaRPr lang="zh-CN" altLang="en-US"/>
          </a:p>
          <a:p>
            <a:endParaRPr lang="zh-CN" altLang="en-US"/>
          </a:p>
          <a:p>
            <a:r>
              <a:rPr lang="zh-CN" altLang="en-US"/>
              <a:t>那么                                       ，这就证明了（</a:t>
            </a:r>
            <a:r>
              <a:rPr lang="en-US" altLang="zh-CN"/>
              <a:t>1</a:t>
            </a:r>
            <a:r>
              <a:rPr lang="zh-CN" altLang="en-US"/>
              <a:t>）成立</a:t>
            </a:r>
            <a:endParaRPr lang="zh-CN" altLang="en-US"/>
          </a:p>
        </p:txBody>
      </p:sp>
      <p:graphicFrame>
        <p:nvGraphicFramePr>
          <p:cNvPr id="7" name="对象 6">
            <a:hlinkClick r:id="" action="ppaction://ole?verb="/>
          </p:cNvPr>
          <p:cNvGraphicFramePr>
            <a:graphicFrameLocks noChangeAspect="1"/>
          </p:cNvGraphicFramePr>
          <p:nvPr/>
        </p:nvGraphicFramePr>
        <p:xfrm>
          <a:off x="1775778" y="2245678"/>
          <a:ext cx="1672590" cy="464185"/>
        </p:xfrm>
        <a:graphic>
          <a:graphicData uri="http://schemas.openxmlformats.org/presentationml/2006/ole">
            <mc:AlternateContent xmlns:mc="http://schemas.openxmlformats.org/markup-compatibility/2006">
              <mc:Choice xmlns:v="urn:schemas-microsoft-com:vml" Requires="v">
                <p:oleObj spid="_x0000_s8" name="" r:id="rId1" imgW="825500" imgH="228600" progId="Equation.KSEE3">
                  <p:embed/>
                </p:oleObj>
              </mc:Choice>
              <mc:Fallback>
                <p:oleObj name="" r:id="rId1" imgW="825500" imgH="228600" progId="Equation.KSEE3">
                  <p:embed/>
                  <p:pic>
                    <p:nvPicPr>
                      <p:cNvPr id="0" name="图片 2048"/>
                      <p:cNvPicPr/>
                      <p:nvPr/>
                    </p:nvPicPr>
                    <p:blipFill>
                      <a:blip r:embed="rId2">
                        <a:lum bright="100000"/>
                      </a:blip>
                      <a:stretch>
                        <a:fillRect/>
                      </a:stretch>
                    </p:blipFill>
                    <p:spPr>
                      <a:xfrm>
                        <a:off x="1775778" y="2245678"/>
                        <a:ext cx="1672590" cy="464185"/>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3784601" y="2296478"/>
          <a:ext cx="309245" cy="360045"/>
        </p:xfrm>
        <a:graphic>
          <a:graphicData uri="http://schemas.openxmlformats.org/presentationml/2006/ole">
            <mc:AlternateContent xmlns:mc="http://schemas.openxmlformats.org/markup-compatibility/2006">
              <mc:Choice xmlns:v="urn:schemas-microsoft-com:vml" Requires="v">
                <p:oleObj spid="_x0000_s5" name="" r:id="rId3" imgW="152400" imgH="177165" progId="Equation.KSEE3">
                  <p:embed/>
                </p:oleObj>
              </mc:Choice>
              <mc:Fallback>
                <p:oleObj name="" r:id="rId3" imgW="152400" imgH="177165" progId="Equation.KSEE3">
                  <p:embed/>
                  <p:pic>
                    <p:nvPicPr>
                      <p:cNvPr id="0" name="图片 2048"/>
                      <p:cNvPicPr/>
                      <p:nvPr/>
                    </p:nvPicPr>
                    <p:blipFill>
                      <a:blip r:embed="rId4">
                        <a:lum bright="100000"/>
                      </a:blip>
                      <a:stretch>
                        <a:fillRect/>
                      </a:stretch>
                    </p:blipFill>
                    <p:spPr>
                      <a:xfrm>
                        <a:off x="3784601" y="2296478"/>
                        <a:ext cx="309245" cy="360045"/>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8098157" y="2258696"/>
          <a:ext cx="1675765" cy="464820"/>
        </p:xfrm>
        <a:graphic>
          <a:graphicData uri="http://schemas.openxmlformats.org/presentationml/2006/ole">
            <mc:AlternateContent xmlns:mc="http://schemas.openxmlformats.org/markup-compatibility/2006">
              <mc:Choice xmlns:v="urn:schemas-microsoft-com:vml" Requires="v">
                <p:oleObj spid="_x0000_s9" name="" r:id="rId5" imgW="825500" imgH="228600" progId="Equation.KSEE3">
                  <p:embed/>
                </p:oleObj>
              </mc:Choice>
              <mc:Fallback>
                <p:oleObj name="" r:id="rId5" imgW="825500" imgH="228600" progId="Equation.KSEE3">
                  <p:embed/>
                  <p:pic>
                    <p:nvPicPr>
                      <p:cNvPr id="0" name="图片 2048"/>
                      <p:cNvPicPr/>
                      <p:nvPr/>
                    </p:nvPicPr>
                    <p:blipFill>
                      <a:blip r:embed="rId6">
                        <a:lum bright="100000"/>
                      </a:blip>
                      <a:stretch>
                        <a:fillRect/>
                      </a:stretch>
                    </p:blipFill>
                    <p:spPr>
                      <a:xfrm>
                        <a:off x="8098157" y="2258696"/>
                        <a:ext cx="1675765" cy="464820"/>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4238943" y="2704148"/>
          <a:ext cx="3138170" cy="464185"/>
        </p:xfrm>
        <a:graphic>
          <a:graphicData uri="http://schemas.openxmlformats.org/presentationml/2006/ole">
            <mc:AlternateContent xmlns:mc="http://schemas.openxmlformats.org/markup-compatibility/2006">
              <mc:Choice xmlns:v="urn:schemas-microsoft-com:vml" Requires="v">
                <p:oleObj spid="_x0000_s13" name="" r:id="rId7" imgW="1548765" imgH="228600" progId="Equation.KSEE3">
                  <p:embed/>
                </p:oleObj>
              </mc:Choice>
              <mc:Fallback>
                <p:oleObj name="" r:id="rId7" imgW="1548765" imgH="228600" progId="Equation.KSEE3">
                  <p:embed/>
                  <p:pic>
                    <p:nvPicPr>
                      <p:cNvPr id="0" name="图片 2048"/>
                      <p:cNvPicPr/>
                      <p:nvPr/>
                    </p:nvPicPr>
                    <p:blipFill>
                      <a:blip r:embed="rId8">
                        <a:lum bright="100000"/>
                      </a:blip>
                      <a:stretch>
                        <a:fillRect/>
                      </a:stretch>
                    </p:blipFill>
                    <p:spPr>
                      <a:xfrm>
                        <a:off x="4238943" y="2704148"/>
                        <a:ext cx="3138170" cy="464185"/>
                      </a:xfrm>
                      <a:prstGeom prst="rect">
                        <a:avLst/>
                      </a:prstGeom>
                    </p:spPr>
                  </p:pic>
                </p:oleObj>
              </mc:Fallback>
            </mc:AlternateContent>
          </a:graphicData>
        </a:graphic>
      </p:graphicFrame>
      <p:graphicFrame>
        <p:nvGraphicFramePr>
          <p:cNvPr id="14" name="对象 13">
            <a:hlinkClick r:id="" action="ppaction://ole?verb="/>
          </p:cNvPr>
          <p:cNvGraphicFramePr>
            <a:graphicFrameLocks noChangeAspect="1"/>
          </p:cNvGraphicFramePr>
          <p:nvPr/>
        </p:nvGraphicFramePr>
        <p:xfrm>
          <a:off x="1761809" y="3168333"/>
          <a:ext cx="773430" cy="438785"/>
        </p:xfrm>
        <a:graphic>
          <a:graphicData uri="http://schemas.openxmlformats.org/presentationml/2006/ole">
            <mc:AlternateContent xmlns:mc="http://schemas.openxmlformats.org/markup-compatibility/2006">
              <mc:Choice xmlns:v="urn:schemas-microsoft-com:vml" Requires="v">
                <p:oleObj spid="_x0000_s15" name="" r:id="rId9" imgW="381000" imgH="215900" progId="Equation.KSEE3">
                  <p:embed/>
                </p:oleObj>
              </mc:Choice>
              <mc:Fallback>
                <p:oleObj name="" r:id="rId9" imgW="381000" imgH="215900" progId="Equation.KSEE3">
                  <p:embed/>
                  <p:pic>
                    <p:nvPicPr>
                      <p:cNvPr id="0" name="图片 2048"/>
                      <p:cNvPicPr/>
                      <p:nvPr/>
                    </p:nvPicPr>
                    <p:blipFill>
                      <a:blip r:embed="rId10">
                        <a:lum bright="100000"/>
                      </a:blip>
                      <a:stretch>
                        <a:fillRect/>
                      </a:stretch>
                    </p:blipFill>
                    <p:spPr>
                      <a:xfrm>
                        <a:off x="1761809" y="3168333"/>
                        <a:ext cx="773430" cy="438785"/>
                      </a:xfrm>
                      <a:prstGeom prst="rect">
                        <a:avLst/>
                      </a:prstGeom>
                    </p:spPr>
                  </p:pic>
                </p:oleObj>
              </mc:Fallback>
            </mc:AlternateContent>
          </a:graphicData>
        </a:graphic>
      </p:graphicFrame>
      <p:graphicFrame>
        <p:nvGraphicFramePr>
          <p:cNvPr id="16" name="对象 15">
            <a:hlinkClick r:id="" action="ppaction://ole?verb="/>
          </p:cNvPr>
          <p:cNvGraphicFramePr>
            <a:graphicFrameLocks noChangeAspect="1"/>
          </p:cNvGraphicFramePr>
          <p:nvPr/>
        </p:nvGraphicFramePr>
        <p:xfrm>
          <a:off x="2731772" y="3140076"/>
          <a:ext cx="1160145" cy="464820"/>
        </p:xfrm>
        <a:graphic>
          <a:graphicData uri="http://schemas.openxmlformats.org/presentationml/2006/ole">
            <mc:AlternateContent xmlns:mc="http://schemas.openxmlformats.org/markup-compatibility/2006">
              <mc:Choice xmlns:v="urn:schemas-microsoft-com:vml" Requires="v">
                <p:oleObj spid="_x0000_s17" name="" r:id="rId11" imgW="571500" imgH="228600" progId="Equation.KSEE3">
                  <p:embed/>
                </p:oleObj>
              </mc:Choice>
              <mc:Fallback>
                <p:oleObj name="" r:id="rId11" imgW="571500" imgH="228600" progId="Equation.KSEE3">
                  <p:embed/>
                  <p:pic>
                    <p:nvPicPr>
                      <p:cNvPr id="0" name="图片 2048"/>
                      <p:cNvPicPr/>
                      <p:nvPr/>
                    </p:nvPicPr>
                    <p:blipFill>
                      <a:blip r:embed="rId12">
                        <a:lum bright="100000"/>
                      </a:blip>
                      <a:stretch>
                        <a:fillRect/>
                      </a:stretch>
                    </p:blipFill>
                    <p:spPr>
                      <a:xfrm>
                        <a:off x="2731772" y="3140076"/>
                        <a:ext cx="1160145" cy="464820"/>
                      </a:xfrm>
                      <a:prstGeom prst="rect">
                        <a:avLst/>
                      </a:prstGeom>
                    </p:spPr>
                  </p:pic>
                </p:oleObj>
              </mc:Fallback>
            </mc:AlternateContent>
          </a:graphicData>
        </a:graphic>
      </p:graphicFrame>
      <p:graphicFrame>
        <p:nvGraphicFramePr>
          <p:cNvPr id="18" name="对象 17">
            <a:hlinkClick r:id="" action="ppaction://ole?verb="/>
          </p:cNvPr>
          <p:cNvGraphicFramePr>
            <a:graphicFrameLocks noChangeAspect="1"/>
          </p:cNvGraphicFramePr>
          <p:nvPr/>
        </p:nvGraphicFramePr>
        <p:xfrm>
          <a:off x="5759134" y="3181986"/>
          <a:ext cx="257810" cy="387350"/>
        </p:xfrm>
        <a:graphic>
          <a:graphicData uri="http://schemas.openxmlformats.org/presentationml/2006/ole">
            <mc:AlternateContent xmlns:mc="http://schemas.openxmlformats.org/markup-compatibility/2006">
              <mc:Choice xmlns:v="urn:schemas-microsoft-com:vml" Requires="v">
                <p:oleObj spid="_x0000_s19" name="" r:id="rId13" imgW="127000" imgH="190500" progId="Equation.KSEE3">
                  <p:embed/>
                </p:oleObj>
              </mc:Choice>
              <mc:Fallback>
                <p:oleObj name="" r:id="rId13" imgW="127000" imgH="190500" progId="Equation.KSEE3">
                  <p:embed/>
                  <p:pic>
                    <p:nvPicPr>
                      <p:cNvPr id="0" name="图片 2048"/>
                      <p:cNvPicPr/>
                      <p:nvPr/>
                    </p:nvPicPr>
                    <p:blipFill>
                      <a:blip r:embed="rId14">
                        <a:lum bright="100000"/>
                      </a:blip>
                      <a:stretch>
                        <a:fillRect/>
                      </a:stretch>
                    </p:blipFill>
                    <p:spPr>
                      <a:xfrm>
                        <a:off x="5759134" y="3181986"/>
                        <a:ext cx="257810" cy="387350"/>
                      </a:xfrm>
                      <a:prstGeom prst="rect">
                        <a:avLst/>
                      </a:prstGeom>
                    </p:spPr>
                  </p:pic>
                </p:oleObj>
              </mc:Fallback>
            </mc:AlternateContent>
          </a:graphicData>
        </a:graphic>
      </p:graphicFrame>
      <p:graphicFrame>
        <p:nvGraphicFramePr>
          <p:cNvPr id="20" name="对象 19">
            <a:hlinkClick r:id="" action="ppaction://ole?verb="/>
          </p:cNvPr>
          <p:cNvGraphicFramePr>
            <a:graphicFrameLocks noChangeAspect="1"/>
          </p:cNvGraphicFramePr>
          <p:nvPr/>
        </p:nvGraphicFramePr>
        <p:xfrm>
          <a:off x="6271896" y="3188018"/>
          <a:ext cx="1134745" cy="413385"/>
        </p:xfrm>
        <a:graphic>
          <a:graphicData uri="http://schemas.openxmlformats.org/presentationml/2006/ole">
            <mc:AlternateContent xmlns:mc="http://schemas.openxmlformats.org/markup-compatibility/2006">
              <mc:Choice xmlns:v="urn:schemas-microsoft-com:vml" Requires="v">
                <p:oleObj spid="_x0000_s21" name="" r:id="rId15" imgW="558800" imgH="203200" progId="Equation.KSEE3">
                  <p:embed/>
                </p:oleObj>
              </mc:Choice>
              <mc:Fallback>
                <p:oleObj name="" r:id="rId15" imgW="558800" imgH="203200" progId="Equation.KSEE3">
                  <p:embed/>
                  <p:pic>
                    <p:nvPicPr>
                      <p:cNvPr id="0" name="图片 2048"/>
                      <p:cNvPicPr/>
                      <p:nvPr/>
                    </p:nvPicPr>
                    <p:blipFill>
                      <a:blip r:embed="rId16">
                        <a:lum bright="100000"/>
                      </a:blip>
                      <a:stretch>
                        <a:fillRect/>
                      </a:stretch>
                    </p:blipFill>
                    <p:spPr>
                      <a:xfrm>
                        <a:off x="6271896" y="3188018"/>
                        <a:ext cx="1134745" cy="413385"/>
                      </a:xfrm>
                      <a:prstGeom prst="rect">
                        <a:avLst/>
                      </a:prstGeom>
                    </p:spPr>
                  </p:pic>
                </p:oleObj>
              </mc:Fallback>
            </mc:AlternateContent>
          </a:graphicData>
        </a:graphic>
      </p:graphicFrame>
      <p:graphicFrame>
        <p:nvGraphicFramePr>
          <p:cNvPr id="22" name="对象 21">
            <a:hlinkClick r:id="" action="ppaction://ole?verb="/>
          </p:cNvPr>
          <p:cNvGraphicFramePr>
            <a:graphicFrameLocks noChangeAspect="1"/>
          </p:cNvGraphicFramePr>
          <p:nvPr/>
        </p:nvGraphicFramePr>
        <p:xfrm>
          <a:off x="8320406" y="3149601"/>
          <a:ext cx="851535" cy="491490"/>
        </p:xfrm>
        <a:graphic>
          <a:graphicData uri="http://schemas.openxmlformats.org/presentationml/2006/ole">
            <mc:AlternateContent xmlns:mc="http://schemas.openxmlformats.org/markup-compatibility/2006">
              <mc:Choice xmlns:v="urn:schemas-microsoft-com:vml" Requires="v">
                <p:oleObj spid="_x0000_s23" name="" r:id="rId17" imgW="419100" imgH="241300" progId="Equation.KSEE3">
                  <p:embed/>
                </p:oleObj>
              </mc:Choice>
              <mc:Fallback>
                <p:oleObj name="" r:id="rId17" imgW="419100" imgH="241300" progId="Equation.KSEE3">
                  <p:embed/>
                  <p:pic>
                    <p:nvPicPr>
                      <p:cNvPr id="0" name="图片 2048"/>
                      <p:cNvPicPr/>
                      <p:nvPr/>
                    </p:nvPicPr>
                    <p:blipFill>
                      <a:blip r:embed="rId18">
                        <a:lum bright="100000"/>
                      </a:blip>
                      <a:stretch>
                        <a:fillRect/>
                      </a:stretch>
                    </p:blipFill>
                    <p:spPr>
                      <a:xfrm>
                        <a:off x="8320406" y="3149601"/>
                        <a:ext cx="851535" cy="491490"/>
                      </a:xfrm>
                      <a:prstGeom prst="rect">
                        <a:avLst/>
                      </a:prstGeom>
                    </p:spPr>
                  </p:pic>
                </p:oleObj>
              </mc:Fallback>
            </mc:AlternateContent>
          </a:graphicData>
        </a:graphic>
      </p:graphicFrame>
      <p:graphicFrame>
        <p:nvGraphicFramePr>
          <p:cNvPr id="24" name="对象 23">
            <a:hlinkClick r:id="" action="ppaction://ole?verb="/>
          </p:cNvPr>
          <p:cNvGraphicFramePr>
            <a:graphicFrameLocks noChangeAspect="1"/>
          </p:cNvGraphicFramePr>
          <p:nvPr/>
        </p:nvGraphicFramePr>
        <p:xfrm>
          <a:off x="1819911" y="3817303"/>
          <a:ext cx="3242945" cy="954405"/>
        </p:xfrm>
        <a:graphic>
          <a:graphicData uri="http://schemas.openxmlformats.org/presentationml/2006/ole">
            <mc:AlternateContent xmlns:mc="http://schemas.openxmlformats.org/markup-compatibility/2006">
              <mc:Choice xmlns:v="urn:schemas-microsoft-com:vml" Requires="v">
                <p:oleObj spid="_x0000_s25" name="" r:id="rId19" imgW="1600200" imgH="469900" progId="Equation.KSEE3">
                  <p:embed/>
                </p:oleObj>
              </mc:Choice>
              <mc:Fallback>
                <p:oleObj name="" r:id="rId19" imgW="1600200" imgH="469900" progId="Equation.KSEE3">
                  <p:embed/>
                  <p:pic>
                    <p:nvPicPr>
                      <p:cNvPr id="0" name="图片 2048"/>
                      <p:cNvPicPr/>
                      <p:nvPr/>
                    </p:nvPicPr>
                    <p:blipFill>
                      <a:blip r:embed="rId20">
                        <a:lum bright="100000"/>
                      </a:blip>
                      <a:stretch>
                        <a:fillRect/>
                      </a:stretch>
                    </p:blipFill>
                    <p:spPr>
                      <a:xfrm>
                        <a:off x="1819911" y="3817303"/>
                        <a:ext cx="3242945" cy="954405"/>
                      </a:xfrm>
                      <a:prstGeom prst="rect">
                        <a:avLst/>
                      </a:prstGeom>
                    </p:spPr>
                  </p:pic>
                </p:oleObj>
              </mc:Fallback>
            </mc:AlternateContent>
          </a:graphicData>
        </a:graphic>
      </p:graphicFrame>
    </p:spTree>
    <p:custDataLst>
      <p:tags r:id="rId2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线性相关性引理</a:t>
            </a:r>
            <a:endParaRPr lang="zh-CN" altLang="en-US"/>
          </a:p>
        </p:txBody>
      </p:sp>
      <p:sp>
        <p:nvSpPr>
          <p:cNvPr id="3" name="内容占位符 2"/>
          <p:cNvSpPr>
            <a:spLocks noGrp="1"/>
          </p:cNvSpPr>
          <p:nvPr>
            <p:ph idx="1"/>
          </p:nvPr>
        </p:nvSpPr>
        <p:spPr/>
        <p:txBody>
          <a:bodyPr/>
          <a:p>
            <a:r>
              <a:rPr lang="zh-CN" altLang="en-US"/>
              <a:t>证明（</a:t>
            </a:r>
            <a:r>
              <a:rPr lang="en-US" altLang="zh-CN"/>
              <a:t>2</a:t>
            </a:r>
            <a:r>
              <a:rPr lang="zh-CN" altLang="en-US"/>
              <a:t>）：</a:t>
            </a:r>
            <a:endParaRPr lang="zh-CN" altLang="en-US"/>
          </a:p>
          <a:p>
            <a:r>
              <a:rPr lang="zh-CN" altLang="en-US"/>
              <a:t>设                                ，则存在                   使得</a:t>
            </a:r>
            <a:endParaRPr lang="zh-CN" altLang="en-US"/>
          </a:p>
          <a:p>
            <a:endParaRPr lang="zh-CN" altLang="en-US"/>
          </a:p>
          <a:p>
            <a:r>
              <a:rPr lang="zh-CN" altLang="en-US"/>
              <a:t>根据上面证明的等式，可以用                                       代替</a:t>
            </a:r>
            <a:endParaRPr lang="zh-CN" altLang="en-US"/>
          </a:p>
          <a:p>
            <a:endParaRPr lang="zh-CN" altLang="en-US"/>
          </a:p>
          <a:p>
            <a:r>
              <a:rPr lang="zh-CN" altLang="en-US"/>
              <a:t>这样的话    就包含于                    去掉    后的张成中，所以（</a:t>
            </a:r>
            <a:r>
              <a:rPr lang="en-US" altLang="zh-CN"/>
              <a:t>2</a:t>
            </a:r>
            <a:r>
              <a:rPr lang="zh-CN" altLang="en-US"/>
              <a:t>）成立</a:t>
            </a:r>
            <a:endParaRPr lang="zh-CN" altLang="en-US"/>
          </a:p>
        </p:txBody>
      </p:sp>
      <p:graphicFrame>
        <p:nvGraphicFramePr>
          <p:cNvPr id="7" name="对象 6">
            <a:hlinkClick r:id="" action="ppaction://ole?verb="/>
          </p:cNvPr>
          <p:cNvGraphicFramePr>
            <a:graphicFrameLocks noChangeAspect="1"/>
          </p:cNvGraphicFramePr>
          <p:nvPr/>
        </p:nvGraphicFramePr>
        <p:xfrm>
          <a:off x="1471930" y="2245678"/>
          <a:ext cx="2728595" cy="464185"/>
        </p:xfrm>
        <a:graphic>
          <a:graphicData uri="http://schemas.openxmlformats.org/presentationml/2006/ole">
            <mc:AlternateContent xmlns:mc="http://schemas.openxmlformats.org/markup-compatibility/2006">
              <mc:Choice xmlns:v="urn:schemas-microsoft-com:vml" Requires="v">
                <p:oleObj spid="_x0000_s8" name="" r:id="rId1" imgW="1346200" imgH="228600" progId="Equation.KSEE3">
                  <p:embed/>
                </p:oleObj>
              </mc:Choice>
              <mc:Fallback>
                <p:oleObj name="" r:id="rId1" imgW="1346200" imgH="228600" progId="Equation.KSEE3">
                  <p:embed/>
                  <p:pic>
                    <p:nvPicPr>
                      <p:cNvPr id="0" name="图片 2048"/>
                      <p:cNvPicPr/>
                      <p:nvPr/>
                    </p:nvPicPr>
                    <p:blipFill>
                      <a:blip r:embed="rId2">
                        <a:lum bright="100000"/>
                      </a:blip>
                      <a:stretch>
                        <a:fillRect/>
                      </a:stretch>
                    </p:blipFill>
                    <p:spPr>
                      <a:xfrm>
                        <a:off x="1471930" y="2245678"/>
                        <a:ext cx="2728595" cy="464185"/>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5404804" y="2226946"/>
          <a:ext cx="1624330" cy="464820"/>
        </p:xfrm>
        <a:graphic>
          <a:graphicData uri="http://schemas.openxmlformats.org/presentationml/2006/ole">
            <mc:AlternateContent xmlns:mc="http://schemas.openxmlformats.org/markup-compatibility/2006">
              <mc:Choice xmlns:v="urn:schemas-microsoft-com:vml" Requires="v">
                <p:oleObj spid="_x0000_s9" name="" r:id="rId3" imgW="800100" imgH="228600" progId="Equation.KSEE3">
                  <p:embed/>
                </p:oleObj>
              </mc:Choice>
              <mc:Fallback>
                <p:oleObj name="" r:id="rId3" imgW="800100" imgH="228600" progId="Equation.KSEE3">
                  <p:embed/>
                  <p:pic>
                    <p:nvPicPr>
                      <p:cNvPr id="0" name="图片 2048"/>
                      <p:cNvPicPr/>
                      <p:nvPr/>
                    </p:nvPicPr>
                    <p:blipFill>
                      <a:blip r:embed="rId4">
                        <a:lum bright="100000"/>
                      </a:blip>
                      <a:stretch>
                        <a:fillRect/>
                      </a:stretch>
                    </p:blipFill>
                    <p:spPr>
                      <a:xfrm>
                        <a:off x="5404804" y="2226946"/>
                        <a:ext cx="1624330" cy="464820"/>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6257925" y="4076701"/>
          <a:ext cx="334645" cy="490220"/>
        </p:xfrm>
        <a:graphic>
          <a:graphicData uri="http://schemas.openxmlformats.org/presentationml/2006/ole">
            <mc:AlternateContent xmlns:mc="http://schemas.openxmlformats.org/markup-compatibility/2006">
              <mc:Choice xmlns:v="urn:schemas-microsoft-com:vml" Requires="v">
                <p:oleObj spid="_x0000_s13" name="" r:id="rId5" imgW="165100" imgH="241300" progId="Equation.KSEE3">
                  <p:embed/>
                </p:oleObj>
              </mc:Choice>
              <mc:Fallback>
                <p:oleObj name="" r:id="rId5" imgW="165100" imgH="241300" progId="Equation.KSEE3">
                  <p:embed/>
                  <p:pic>
                    <p:nvPicPr>
                      <p:cNvPr id="0" name="图片 2048"/>
                      <p:cNvPicPr/>
                      <p:nvPr/>
                    </p:nvPicPr>
                    <p:blipFill>
                      <a:blip r:embed="rId6">
                        <a:lum bright="100000"/>
                      </a:blip>
                      <a:stretch>
                        <a:fillRect/>
                      </a:stretch>
                    </p:blipFill>
                    <p:spPr>
                      <a:xfrm>
                        <a:off x="6257925" y="4076701"/>
                        <a:ext cx="334645" cy="490220"/>
                      </a:xfrm>
                      <a:prstGeom prst="rect">
                        <a:avLst/>
                      </a:prstGeom>
                    </p:spPr>
                  </p:pic>
                </p:oleObj>
              </mc:Fallback>
            </mc:AlternateContent>
          </a:graphicData>
        </a:graphic>
      </p:graphicFrame>
      <p:graphicFrame>
        <p:nvGraphicFramePr>
          <p:cNvPr id="24" name="对象 23">
            <a:hlinkClick r:id="" action="ppaction://ole?verb="/>
          </p:cNvPr>
          <p:cNvGraphicFramePr>
            <a:graphicFrameLocks noChangeAspect="1"/>
          </p:cNvGraphicFramePr>
          <p:nvPr/>
        </p:nvGraphicFramePr>
        <p:xfrm>
          <a:off x="5155566" y="2906078"/>
          <a:ext cx="3242945" cy="954405"/>
        </p:xfrm>
        <a:graphic>
          <a:graphicData uri="http://schemas.openxmlformats.org/presentationml/2006/ole">
            <mc:AlternateContent xmlns:mc="http://schemas.openxmlformats.org/markup-compatibility/2006">
              <mc:Choice xmlns:v="urn:schemas-microsoft-com:vml" Requires="v">
                <p:oleObj spid="_x0000_s25" name="" r:id="rId7" imgW="1600200" imgH="469900" progId="Equation.KSEE3">
                  <p:embed/>
                </p:oleObj>
              </mc:Choice>
              <mc:Fallback>
                <p:oleObj name="" r:id="rId7" imgW="1600200" imgH="469900" progId="Equation.KSEE3">
                  <p:embed/>
                  <p:pic>
                    <p:nvPicPr>
                      <p:cNvPr id="0" name="图片 2048"/>
                      <p:cNvPicPr/>
                      <p:nvPr/>
                    </p:nvPicPr>
                    <p:blipFill>
                      <a:blip r:embed="rId8">
                        <a:lum bright="100000"/>
                      </a:blip>
                      <a:stretch>
                        <a:fillRect/>
                      </a:stretch>
                    </p:blipFill>
                    <p:spPr>
                      <a:xfrm>
                        <a:off x="5155566" y="2906078"/>
                        <a:ext cx="3242945" cy="954405"/>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2410778" y="4176078"/>
          <a:ext cx="257810" cy="283845"/>
        </p:xfrm>
        <a:graphic>
          <a:graphicData uri="http://schemas.openxmlformats.org/presentationml/2006/ole">
            <mc:AlternateContent xmlns:mc="http://schemas.openxmlformats.org/markup-compatibility/2006">
              <mc:Choice xmlns:v="urn:schemas-microsoft-com:vml" Requires="v">
                <p:oleObj spid="_x0000_s5" name="" r:id="rId9" imgW="127000" imgH="139700" progId="Equation.KSEE3">
                  <p:embed/>
                </p:oleObj>
              </mc:Choice>
              <mc:Fallback>
                <p:oleObj name="" r:id="rId9" imgW="127000" imgH="139700" progId="Equation.KSEE3">
                  <p:embed/>
                  <p:pic>
                    <p:nvPicPr>
                      <p:cNvPr id="0" name="图片 2048"/>
                      <p:cNvPicPr/>
                      <p:nvPr/>
                    </p:nvPicPr>
                    <p:blipFill>
                      <a:blip r:embed="rId10">
                        <a:lum bright="100000"/>
                      </a:blip>
                      <a:stretch>
                        <a:fillRect/>
                      </a:stretch>
                    </p:blipFill>
                    <p:spPr>
                      <a:xfrm>
                        <a:off x="2410778" y="4176078"/>
                        <a:ext cx="257810" cy="283845"/>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3918903" y="4076383"/>
          <a:ext cx="1672590" cy="464185"/>
        </p:xfrm>
        <a:graphic>
          <a:graphicData uri="http://schemas.openxmlformats.org/presentationml/2006/ole">
            <mc:AlternateContent xmlns:mc="http://schemas.openxmlformats.org/markup-compatibility/2006">
              <mc:Choice xmlns:v="urn:schemas-microsoft-com:vml" Requires="v">
                <p:oleObj spid="_x0000_s11" name="" r:id="rId11" imgW="825500" imgH="228600" progId="Equation.KSEE3">
                  <p:embed/>
                </p:oleObj>
              </mc:Choice>
              <mc:Fallback>
                <p:oleObj name="" r:id="rId11" imgW="825500" imgH="228600" progId="Equation.KSEE3">
                  <p:embed/>
                  <p:pic>
                    <p:nvPicPr>
                      <p:cNvPr id="0" name="图片 2048"/>
                      <p:cNvPicPr/>
                      <p:nvPr/>
                    </p:nvPicPr>
                    <p:blipFill>
                      <a:blip r:embed="rId12">
                        <a:lum bright="100000"/>
                      </a:blip>
                      <a:stretch>
                        <a:fillRect/>
                      </a:stretch>
                    </p:blipFill>
                    <p:spPr>
                      <a:xfrm>
                        <a:off x="3918903" y="4076383"/>
                        <a:ext cx="1672590" cy="464185"/>
                      </a:xfrm>
                      <a:prstGeom prst="rect">
                        <a:avLst/>
                      </a:prstGeom>
                    </p:spPr>
                  </p:pic>
                </p:oleObj>
              </mc:Fallback>
            </mc:AlternateContent>
          </a:graphicData>
        </a:graphic>
      </p:graphicFrame>
    </p:spTree>
    <p:custDataLst>
      <p:tags r:id="rId13"/>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异或运算下的基</a:t>
            </a:r>
            <a:endParaRPr lang="zh-CN" altLang="en-US"/>
          </a:p>
        </p:txBody>
      </p:sp>
      <p:sp>
        <p:nvSpPr>
          <p:cNvPr id="3" name="内容占位符 2"/>
          <p:cNvSpPr>
            <a:spLocks noGrp="1"/>
          </p:cNvSpPr>
          <p:nvPr>
            <p:ph idx="1"/>
          </p:nvPr>
        </p:nvSpPr>
        <p:spPr/>
        <p:txBody>
          <a:bodyPr/>
          <a:p>
            <a:r>
              <a:rPr lang="zh-CN" altLang="en-US"/>
              <a:t>对于 </a:t>
            </a:r>
            <a:r>
              <a:rPr lang="en-US" altLang="zh-CN"/>
              <a:t>n </a:t>
            </a:r>
            <a:r>
              <a:rPr lang="zh-CN" altLang="en-US"/>
              <a:t>个数                  ，将    的二进制表示               看作向量</a:t>
            </a:r>
            <a:endParaRPr lang="zh-CN" altLang="en-US"/>
          </a:p>
          <a:p>
            <a:r>
              <a:rPr lang="zh-CN" altLang="en-US"/>
              <a:t>向量组                   可以形成一个向量空间</a:t>
            </a:r>
            <a:endParaRPr lang="zh-CN" altLang="en-US"/>
          </a:p>
          <a:p>
            <a:r>
              <a:rPr lang="zh-CN" altLang="en-US"/>
              <a:t>我们考虑求出向量空间    的一个基    ，这个基就是线性基</a:t>
            </a:r>
            <a:endParaRPr lang="zh-CN" altLang="en-US"/>
          </a:p>
          <a:p>
            <a:r>
              <a:rPr lang="zh-CN" altLang="en-US"/>
              <a:t>初始值</a:t>
            </a:r>
            <a:endParaRPr lang="zh-CN" altLang="en-US"/>
          </a:p>
          <a:p>
            <a:r>
              <a:rPr lang="zh-CN" altLang="en-US"/>
              <a:t>从左往右扫一遍，若                                    ，就删掉</a:t>
            </a:r>
            <a:endParaRPr lang="zh-CN" altLang="en-US"/>
          </a:p>
          <a:p>
            <a:r>
              <a:rPr lang="zh-CN" altLang="en-US"/>
              <a:t>判读一个向量能否被前面的向量张成可用高斯消元实现</a:t>
            </a:r>
            <a:endParaRPr lang="zh-CN" altLang="en-US"/>
          </a:p>
        </p:txBody>
      </p:sp>
      <p:graphicFrame>
        <p:nvGraphicFramePr>
          <p:cNvPr id="10" name="对象 9">
            <a:hlinkClick r:id="" action="ppaction://ole?verb="/>
          </p:cNvPr>
          <p:cNvGraphicFramePr>
            <a:graphicFrameLocks noChangeAspect="1"/>
          </p:cNvGraphicFramePr>
          <p:nvPr/>
        </p:nvGraphicFramePr>
        <p:xfrm>
          <a:off x="6741796" y="2201863"/>
          <a:ext cx="3834765" cy="541655"/>
        </p:xfrm>
        <a:graphic>
          <a:graphicData uri="http://schemas.openxmlformats.org/presentationml/2006/ole">
            <mc:AlternateContent xmlns:mc="http://schemas.openxmlformats.org/markup-compatibility/2006">
              <mc:Choice xmlns:v="urn:schemas-microsoft-com:vml" Requires="v">
                <p:oleObj spid="_x0000_s11" name="" r:id="rId1" imgW="1892300" imgH="266700" progId="Equation.KSEE3">
                  <p:embed/>
                </p:oleObj>
              </mc:Choice>
              <mc:Fallback>
                <p:oleObj name="" r:id="rId1" imgW="1892300" imgH="266700" progId="Equation.KSEE3">
                  <p:embed/>
                  <p:pic>
                    <p:nvPicPr>
                      <p:cNvPr id="0" name="图片 2048"/>
                      <p:cNvPicPr/>
                      <p:nvPr/>
                    </p:nvPicPr>
                    <p:blipFill>
                      <a:blip r:embed="rId2">
                        <a:lum bright="100000"/>
                      </a:blip>
                      <a:stretch>
                        <a:fillRect/>
                      </a:stretch>
                    </p:blipFill>
                    <p:spPr>
                      <a:xfrm>
                        <a:off x="6741796" y="2201863"/>
                        <a:ext cx="3834765" cy="541655"/>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4878071" y="1785938"/>
          <a:ext cx="309245" cy="464185"/>
        </p:xfrm>
        <a:graphic>
          <a:graphicData uri="http://schemas.openxmlformats.org/presentationml/2006/ole">
            <mc:AlternateContent xmlns:mc="http://schemas.openxmlformats.org/markup-compatibility/2006">
              <mc:Choice xmlns:v="urn:schemas-microsoft-com:vml" Requires="v">
                <p:oleObj spid="_x0000_s5" name="" r:id="rId3" imgW="152400" imgH="228600" progId="Equation.KSEE3">
                  <p:embed/>
                </p:oleObj>
              </mc:Choice>
              <mc:Fallback>
                <p:oleObj name="" r:id="rId3" imgW="152400" imgH="228600" progId="Equation.KSEE3">
                  <p:embed/>
                  <p:pic>
                    <p:nvPicPr>
                      <p:cNvPr id="0" name="图片 2048"/>
                      <p:cNvPicPr/>
                      <p:nvPr/>
                    </p:nvPicPr>
                    <p:blipFill>
                      <a:blip r:embed="rId4">
                        <a:lum bright="100000"/>
                      </a:blip>
                      <a:stretch>
                        <a:fillRect/>
                      </a:stretch>
                    </p:blipFill>
                    <p:spPr>
                      <a:xfrm>
                        <a:off x="4878071" y="1785938"/>
                        <a:ext cx="309245" cy="46418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6966904" y="1804988"/>
          <a:ext cx="1314450" cy="464185"/>
        </p:xfrm>
        <a:graphic>
          <a:graphicData uri="http://schemas.openxmlformats.org/presentationml/2006/ole">
            <mc:AlternateContent xmlns:mc="http://schemas.openxmlformats.org/markup-compatibility/2006">
              <mc:Choice xmlns:v="urn:schemas-microsoft-com:vml" Requires="v">
                <p:oleObj spid="_x0000_s8" name="" r:id="rId5" imgW="647700" imgH="228600" progId="Equation.KSEE3">
                  <p:embed/>
                </p:oleObj>
              </mc:Choice>
              <mc:Fallback>
                <p:oleObj name="" r:id="rId5" imgW="647700" imgH="228600" progId="Equation.KSEE3">
                  <p:embed/>
                  <p:pic>
                    <p:nvPicPr>
                      <p:cNvPr id="0" name="图片 2048"/>
                      <p:cNvPicPr/>
                      <p:nvPr/>
                    </p:nvPicPr>
                    <p:blipFill>
                      <a:blip r:embed="rId6">
                        <a:lum bright="100000"/>
                      </a:blip>
                      <a:stretch>
                        <a:fillRect/>
                      </a:stretch>
                    </p:blipFill>
                    <p:spPr>
                      <a:xfrm>
                        <a:off x="6966904" y="1804988"/>
                        <a:ext cx="1314450" cy="464185"/>
                      </a:xfrm>
                      <a:prstGeom prst="rect">
                        <a:avLst/>
                      </a:prstGeom>
                    </p:spPr>
                  </p:pic>
                </p:oleObj>
              </mc:Fallback>
            </mc:AlternateContent>
          </a:graphicData>
        </a:graphic>
      </p:graphicFrame>
      <p:graphicFrame>
        <p:nvGraphicFramePr>
          <p:cNvPr id="13" name="对象 12">
            <a:hlinkClick r:id="" action="ppaction://ole?verb="/>
          </p:cNvPr>
          <p:cNvGraphicFramePr>
            <a:graphicFrameLocks noChangeAspect="1"/>
          </p:cNvGraphicFramePr>
          <p:nvPr/>
        </p:nvGraphicFramePr>
        <p:xfrm>
          <a:off x="9487219" y="1719263"/>
          <a:ext cx="1932940" cy="541655"/>
        </p:xfrm>
        <a:graphic>
          <a:graphicData uri="http://schemas.openxmlformats.org/presentationml/2006/ole">
            <mc:AlternateContent xmlns:mc="http://schemas.openxmlformats.org/markup-compatibility/2006">
              <mc:Choice xmlns:v="urn:schemas-microsoft-com:vml" Requires="v">
                <p:oleObj spid="_x0000_s14" name="" r:id="rId7" imgW="952500" imgH="266700" progId="Equation.KSEE3">
                  <p:embed/>
                </p:oleObj>
              </mc:Choice>
              <mc:Fallback>
                <p:oleObj name="" r:id="rId7" imgW="952500" imgH="266700" progId="Equation.KSEE3">
                  <p:embed/>
                  <p:pic>
                    <p:nvPicPr>
                      <p:cNvPr id="0" name="图片 2048"/>
                      <p:cNvPicPr/>
                      <p:nvPr/>
                    </p:nvPicPr>
                    <p:blipFill>
                      <a:blip r:embed="rId8">
                        <a:lum bright="100000"/>
                      </a:blip>
                      <a:stretch>
                        <a:fillRect/>
                      </a:stretch>
                    </p:blipFill>
                    <p:spPr>
                      <a:xfrm>
                        <a:off x="9487219" y="1719263"/>
                        <a:ext cx="1932940" cy="541655"/>
                      </a:xfrm>
                      <a:prstGeom prst="rect">
                        <a:avLst/>
                      </a:prstGeom>
                    </p:spPr>
                  </p:pic>
                </p:oleObj>
              </mc:Fallback>
            </mc:AlternateContent>
          </a:graphicData>
        </a:graphic>
      </p:graphicFrame>
      <p:graphicFrame>
        <p:nvGraphicFramePr>
          <p:cNvPr id="15" name="对象 14">
            <a:hlinkClick r:id="" action="ppaction://ole?verb="/>
          </p:cNvPr>
          <p:cNvGraphicFramePr>
            <a:graphicFrameLocks noChangeAspect="1"/>
          </p:cNvGraphicFramePr>
          <p:nvPr/>
        </p:nvGraphicFramePr>
        <p:xfrm>
          <a:off x="2123123" y="2211388"/>
          <a:ext cx="1544320" cy="541655"/>
        </p:xfrm>
        <a:graphic>
          <a:graphicData uri="http://schemas.openxmlformats.org/presentationml/2006/ole">
            <mc:AlternateContent xmlns:mc="http://schemas.openxmlformats.org/markup-compatibility/2006">
              <mc:Choice xmlns:v="urn:schemas-microsoft-com:vml" Requires="v">
                <p:oleObj spid="_x0000_s16" name="" r:id="rId9" imgW="762000" imgH="266700" progId="Equation.KSEE3">
                  <p:embed/>
                </p:oleObj>
              </mc:Choice>
              <mc:Fallback>
                <p:oleObj name="" r:id="rId9" imgW="762000" imgH="266700" progId="Equation.KSEE3">
                  <p:embed/>
                  <p:pic>
                    <p:nvPicPr>
                      <p:cNvPr id="0" name="图片 2048"/>
                      <p:cNvPicPr/>
                      <p:nvPr/>
                    </p:nvPicPr>
                    <p:blipFill>
                      <a:blip r:embed="rId10">
                        <a:lum bright="100000"/>
                      </a:blip>
                      <a:stretch>
                        <a:fillRect/>
                      </a:stretch>
                    </p:blipFill>
                    <p:spPr>
                      <a:xfrm>
                        <a:off x="2123123" y="2211388"/>
                        <a:ext cx="1544320" cy="541655"/>
                      </a:xfrm>
                      <a:prstGeom prst="rect">
                        <a:avLst/>
                      </a:prstGeom>
                    </p:spPr>
                  </p:pic>
                </p:oleObj>
              </mc:Fallback>
            </mc:AlternateContent>
          </a:graphicData>
        </a:graphic>
      </p:graphicFrame>
      <p:graphicFrame>
        <p:nvGraphicFramePr>
          <p:cNvPr id="17" name="对象 16">
            <a:hlinkClick r:id="" action="ppaction://ole?verb="/>
          </p:cNvPr>
          <p:cNvGraphicFramePr>
            <a:graphicFrameLocks noChangeAspect="1"/>
          </p:cNvGraphicFramePr>
          <p:nvPr/>
        </p:nvGraphicFramePr>
        <p:xfrm>
          <a:off x="2733358" y="1794510"/>
          <a:ext cx="1441450" cy="464820"/>
        </p:xfrm>
        <a:graphic>
          <a:graphicData uri="http://schemas.openxmlformats.org/presentationml/2006/ole">
            <mc:AlternateContent xmlns:mc="http://schemas.openxmlformats.org/markup-compatibility/2006">
              <mc:Choice xmlns:v="urn:schemas-microsoft-com:vml" Requires="v">
                <p:oleObj spid="_x0000_s18" name="" r:id="rId11" imgW="711200" imgH="228600" progId="Equation.KSEE3">
                  <p:embed/>
                </p:oleObj>
              </mc:Choice>
              <mc:Fallback>
                <p:oleObj name="" r:id="rId11" imgW="711200" imgH="228600" progId="Equation.KSEE3">
                  <p:embed/>
                  <p:pic>
                    <p:nvPicPr>
                      <p:cNvPr id="0" name="图片 2048"/>
                      <p:cNvPicPr/>
                      <p:nvPr/>
                    </p:nvPicPr>
                    <p:blipFill>
                      <a:blip r:embed="rId12">
                        <a:lum bright="100000"/>
                      </a:blip>
                      <a:stretch>
                        <a:fillRect/>
                      </a:stretch>
                    </p:blipFill>
                    <p:spPr>
                      <a:xfrm>
                        <a:off x="2733358" y="1794510"/>
                        <a:ext cx="1441450" cy="464820"/>
                      </a:xfrm>
                      <a:prstGeom prst="rect">
                        <a:avLst/>
                      </a:prstGeom>
                    </p:spPr>
                  </p:pic>
                </p:oleObj>
              </mc:Fallback>
            </mc:AlternateContent>
          </a:graphicData>
        </a:graphic>
      </p:graphicFrame>
      <p:graphicFrame>
        <p:nvGraphicFramePr>
          <p:cNvPr id="19" name="对象 18">
            <a:hlinkClick r:id="" action="ppaction://ole?verb="/>
          </p:cNvPr>
          <p:cNvGraphicFramePr>
            <a:graphicFrameLocks noChangeAspect="1"/>
          </p:cNvGraphicFramePr>
          <p:nvPr/>
        </p:nvGraphicFramePr>
        <p:xfrm>
          <a:off x="4226561" y="2762568"/>
          <a:ext cx="309245" cy="360045"/>
        </p:xfrm>
        <a:graphic>
          <a:graphicData uri="http://schemas.openxmlformats.org/presentationml/2006/ole">
            <mc:AlternateContent xmlns:mc="http://schemas.openxmlformats.org/markup-compatibility/2006">
              <mc:Choice xmlns:v="urn:schemas-microsoft-com:vml" Requires="v">
                <p:oleObj spid="_x0000_s20" name="" r:id="rId13" imgW="152400" imgH="177165" progId="Equation.KSEE3">
                  <p:embed/>
                </p:oleObj>
              </mc:Choice>
              <mc:Fallback>
                <p:oleObj name="" r:id="rId13" imgW="152400" imgH="177165" progId="Equation.KSEE3">
                  <p:embed/>
                  <p:pic>
                    <p:nvPicPr>
                      <p:cNvPr id="0" name="图片 2048"/>
                      <p:cNvPicPr/>
                      <p:nvPr/>
                    </p:nvPicPr>
                    <p:blipFill>
                      <a:blip r:embed="rId14">
                        <a:lum bright="100000"/>
                      </a:blip>
                      <a:stretch>
                        <a:fillRect/>
                      </a:stretch>
                    </p:blipFill>
                    <p:spPr>
                      <a:xfrm>
                        <a:off x="4226561" y="2762568"/>
                        <a:ext cx="309245" cy="360045"/>
                      </a:xfrm>
                      <a:prstGeom prst="rect">
                        <a:avLst/>
                      </a:prstGeom>
                    </p:spPr>
                  </p:pic>
                </p:oleObj>
              </mc:Fallback>
            </mc:AlternateContent>
          </a:graphicData>
        </a:graphic>
      </p:graphicFrame>
      <p:graphicFrame>
        <p:nvGraphicFramePr>
          <p:cNvPr id="21" name="对象 20">
            <a:hlinkClick r:id="" action="ppaction://ole?verb="/>
          </p:cNvPr>
          <p:cNvGraphicFramePr>
            <a:graphicFrameLocks noChangeAspect="1"/>
          </p:cNvGraphicFramePr>
          <p:nvPr/>
        </p:nvGraphicFramePr>
        <p:xfrm>
          <a:off x="5740719" y="2772093"/>
          <a:ext cx="335280" cy="360045"/>
        </p:xfrm>
        <a:graphic>
          <a:graphicData uri="http://schemas.openxmlformats.org/presentationml/2006/ole">
            <mc:AlternateContent xmlns:mc="http://schemas.openxmlformats.org/markup-compatibility/2006">
              <mc:Choice xmlns:v="urn:schemas-microsoft-com:vml" Requires="v">
                <p:oleObj spid="_x0000_s22" name="" r:id="rId15" imgW="165100" imgH="177165" progId="Equation.KSEE3">
                  <p:embed/>
                </p:oleObj>
              </mc:Choice>
              <mc:Fallback>
                <p:oleObj name="" r:id="rId15" imgW="165100" imgH="177165" progId="Equation.KSEE3">
                  <p:embed/>
                  <p:pic>
                    <p:nvPicPr>
                      <p:cNvPr id="0" name="图片 2048"/>
                      <p:cNvPicPr/>
                      <p:nvPr/>
                    </p:nvPicPr>
                    <p:blipFill>
                      <a:blip r:embed="rId16">
                        <a:lum bright="100000"/>
                      </a:blip>
                      <a:stretch>
                        <a:fillRect/>
                      </a:stretch>
                    </p:blipFill>
                    <p:spPr>
                      <a:xfrm>
                        <a:off x="5740719" y="2772093"/>
                        <a:ext cx="335280" cy="360045"/>
                      </a:xfrm>
                      <a:prstGeom prst="rect">
                        <a:avLst/>
                      </a:prstGeom>
                    </p:spPr>
                  </p:pic>
                </p:oleObj>
              </mc:Fallback>
            </mc:AlternateContent>
          </a:graphicData>
        </a:graphic>
      </p:graphicFrame>
      <p:graphicFrame>
        <p:nvGraphicFramePr>
          <p:cNvPr id="27" name="对象 26">
            <a:hlinkClick r:id="" action="ppaction://ole?verb="/>
          </p:cNvPr>
          <p:cNvGraphicFramePr>
            <a:graphicFrameLocks noChangeAspect="1"/>
          </p:cNvGraphicFramePr>
          <p:nvPr/>
        </p:nvGraphicFramePr>
        <p:xfrm>
          <a:off x="2069148" y="3122613"/>
          <a:ext cx="2291080" cy="541655"/>
        </p:xfrm>
        <a:graphic>
          <a:graphicData uri="http://schemas.openxmlformats.org/presentationml/2006/ole">
            <mc:AlternateContent xmlns:mc="http://schemas.openxmlformats.org/markup-compatibility/2006">
              <mc:Choice xmlns:v="urn:schemas-microsoft-com:vml" Requires="v">
                <p:oleObj spid="_x0000_s28" name="" r:id="rId17" imgW="1130300" imgH="266700" progId="Equation.KSEE3">
                  <p:embed/>
                </p:oleObj>
              </mc:Choice>
              <mc:Fallback>
                <p:oleObj name="" r:id="rId17" imgW="1130300" imgH="266700" progId="Equation.KSEE3">
                  <p:embed/>
                  <p:pic>
                    <p:nvPicPr>
                      <p:cNvPr id="0" name="图片 2048"/>
                      <p:cNvPicPr/>
                      <p:nvPr/>
                    </p:nvPicPr>
                    <p:blipFill>
                      <a:blip r:embed="rId18">
                        <a:lum bright="100000"/>
                      </a:blip>
                      <a:stretch>
                        <a:fillRect/>
                      </a:stretch>
                    </p:blipFill>
                    <p:spPr>
                      <a:xfrm>
                        <a:off x="2069148" y="3122613"/>
                        <a:ext cx="2291080" cy="541655"/>
                      </a:xfrm>
                      <a:prstGeom prst="rect">
                        <a:avLst/>
                      </a:prstGeom>
                    </p:spPr>
                  </p:pic>
                </p:oleObj>
              </mc:Fallback>
            </mc:AlternateContent>
          </a:graphicData>
        </a:graphic>
      </p:graphicFrame>
      <p:graphicFrame>
        <p:nvGraphicFramePr>
          <p:cNvPr id="29" name="对象 28">
            <a:hlinkClick r:id="" action="ppaction://ole?verb="/>
          </p:cNvPr>
          <p:cNvGraphicFramePr>
            <a:graphicFrameLocks noChangeAspect="1"/>
          </p:cNvGraphicFramePr>
          <p:nvPr/>
        </p:nvGraphicFramePr>
        <p:xfrm>
          <a:off x="3874136" y="3539491"/>
          <a:ext cx="3093085" cy="568960"/>
        </p:xfrm>
        <a:graphic>
          <a:graphicData uri="http://schemas.openxmlformats.org/presentationml/2006/ole">
            <mc:AlternateContent xmlns:mc="http://schemas.openxmlformats.org/markup-compatibility/2006">
              <mc:Choice xmlns:v="urn:schemas-microsoft-com:vml" Requires="v">
                <p:oleObj spid="_x0000_s30" name="" r:id="rId19" imgW="1524000" imgH="279400" progId="Equation.KSEE3">
                  <p:embed/>
                </p:oleObj>
              </mc:Choice>
              <mc:Fallback>
                <p:oleObj name="" r:id="rId19" imgW="1524000" imgH="279400" progId="Equation.KSEE3">
                  <p:embed/>
                  <p:pic>
                    <p:nvPicPr>
                      <p:cNvPr id="0" name="图片 2048"/>
                      <p:cNvPicPr/>
                      <p:nvPr/>
                    </p:nvPicPr>
                    <p:blipFill>
                      <a:blip r:embed="rId20">
                        <a:lum bright="100000"/>
                      </a:blip>
                      <a:stretch>
                        <a:fillRect/>
                      </a:stretch>
                    </p:blipFill>
                    <p:spPr>
                      <a:xfrm>
                        <a:off x="3874136" y="3539491"/>
                        <a:ext cx="3093085" cy="568960"/>
                      </a:xfrm>
                      <a:prstGeom prst="rect">
                        <a:avLst/>
                      </a:prstGeom>
                    </p:spPr>
                  </p:pic>
                </p:oleObj>
              </mc:Fallback>
            </mc:AlternateContent>
          </a:graphicData>
        </a:graphic>
      </p:graphicFrame>
      <p:graphicFrame>
        <p:nvGraphicFramePr>
          <p:cNvPr id="31" name="对象 30">
            <a:hlinkClick r:id="" action="ppaction://ole?verb="/>
          </p:cNvPr>
          <p:cNvGraphicFramePr>
            <a:graphicFrameLocks noChangeAspect="1"/>
          </p:cNvGraphicFramePr>
          <p:nvPr/>
        </p:nvGraphicFramePr>
        <p:xfrm>
          <a:off x="8157211" y="3520441"/>
          <a:ext cx="386715" cy="568960"/>
        </p:xfrm>
        <a:graphic>
          <a:graphicData uri="http://schemas.openxmlformats.org/presentationml/2006/ole">
            <mc:AlternateContent xmlns:mc="http://schemas.openxmlformats.org/markup-compatibility/2006">
              <mc:Choice xmlns:v="urn:schemas-microsoft-com:vml" Requires="v">
                <p:oleObj spid="_x0000_s32" name="" r:id="rId21" imgW="190500" imgH="279400" progId="Equation.KSEE3">
                  <p:embed/>
                </p:oleObj>
              </mc:Choice>
              <mc:Fallback>
                <p:oleObj name="" r:id="rId21" imgW="190500" imgH="279400" progId="Equation.KSEE3">
                  <p:embed/>
                  <p:pic>
                    <p:nvPicPr>
                      <p:cNvPr id="0" name="图片 2048"/>
                      <p:cNvPicPr/>
                      <p:nvPr/>
                    </p:nvPicPr>
                    <p:blipFill>
                      <a:blip r:embed="rId22">
                        <a:lum bright="100000"/>
                      </a:blip>
                      <a:stretch>
                        <a:fillRect/>
                      </a:stretch>
                    </p:blipFill>
                    <p:spPr>
                      <a:xfrm>
                        <a:off x="8157211" y="3520441"/>
                        <a:ext cx="386715" cy="568960"/>
                      </a:xfrm>
                      <a:prstGeom prst="rect">
                        <a:avLst/>
                      </a:prstGeom>
                    </p:spPr>
                  </p:pic>
                </p:oleObj>
              </mc:Fallback>
            </mc:AlternateContent>
          </a:graphicData>
        </a:graphic>
      </p:graphicFrame>
    </p:spTree>
    <p:custDataLst>
      <p:tags r:id="rId23"/>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高斯消元求线性基</a:t>
            </a:r>
            <a:endParaRPr lang="zh-CN" altLang="en-US"/>
          </a:p>
        </p:txBody>
      </p:sp>
      <p:sp>
        <p:nvSpPr>
          <p:cNvPr id="3" name="内容占位符 2"/>
          <p:cNvSpPr>
            <a:spLocks noGrp="1"/>
          </p:cNvSpPr>
          <p:nvPr>
            <p:ph idx="1"/>
          </p:nvPr>
        </p:nvSpPr>
        <p:spPr/>
        <p:txBody>
          <a:bodyPr/>
          <a:p>
            <a:r>
              <a:rPr lang="zh-CN" altLang="en-US"/>
              <a:t>我们每次维护一个对角矩阵</a:t>
            </a:r>
            <a:endParaRPr lang="zh-CN" altLang="en-US"/>
          </a:p>
          <a:p>
            <a:r>
              <a:rPr lang="zh-CN" altLang="en-US"/>
              <a:t>在加入    时，从高到低考虑    为 </a:t>
            </a:r>
            <a:r>
              <a:rPr lang="en-US" altLang="zh-CN"/>
              <a:t>1 </a:t>
            </a:r>
            <a:r>
              <a:rPr lang="zh-CN" altLang="en-US"/>
              <a:t>的二进制位</a:t>
            </a:r>
            <a:endParaRPr lang="zh-CN" altLang="en-US"/>
          </a:p>
          <a:p>
            <a:r>
              <a:rPr lang="zh-CN" altLang="en-US"/>
              <a:t>（</a:t>
            </a:r>
            <a:r>
              <a:rPr lang="en-US" altLang="zh-CN"/>
              <a:t>1</a:t>
            </a:r>
            <a:r>
              <a:rPr lang="zh-CN" altLang="en-US"/>
              <a:t>）如果   这一行的对角线已经为 </a:t>
            </a:r>
            <a:r>
              <a:rPr lang="en-US" altLang="zh-CN"/>
              <a:t>1</a:t>
            </a:r>
            <a:r>
              <a:rPr lang="zh-CN" altLang="en-US"/>
              <a:t>，我们不能加入，同时为了维护上三角性质，将第   行的行向量异或到    上</a:t>
            </a:r>
            <a:endParaRPr lang="zh-CN" altLang="en-US"/>
          </a:p>
          <a:p>
            <a:r>
              <a:rPr lang="zh-CN" altLang="en-US"/>
              <a:t>（</a:t>
            </a:r>
            <a:r>
              <a:rPr lang="en-US" altLang="zh-CN"/>
              <a:t>2</a:t>
            </a:r>
            <a:r>
              <a:rPr lang="zh-CN" altLang="en-US"/>
              <a:t>）</a:t>
            </a:r>
            <a:r>
              <a:rPr lang="zh-CN" altLang="en-US">
                <a:sym typeface="+mn-ea"/>
              </a:rPr>
              <a:t>如果   这一行的对角线为 </a:t>
            </a:r>
            <a:r>
              <a:rPr lang="en-US" altLang="zh-CN">
                <a:sym typeface="+mn-ea"/>
              </a:rPr>
              <a:t>0</a:t>
            </a:r>
            <a:r>
              <a:rPr lang="zh-CN" altLang="en-US">
                <a:sym typeface="+mn-ea"/>
              </a:rPr>
              <a:t>，我们把    加入这一行，同时为了维护对角矩阵，先用下面的行消自己，再用自己消上面的行</a:t>
            </a:r>
            <a:endParaRPr lang="zh-CN" altLang="en-US">
              <a:sym typeface="+mn-ea"/>
            </a:endParaRPr>
          </a:p>
        </p:txBody>
      </p:sp>
      <p:graphicFrame>
        <p:nvGraphicFramePr>
          <p:cNvPr id="31" name="对象 30">
            <a:hlinkClick r:id="" action="ppaction://ole?verb="/>
          </p:cNvPr>
          <p:cNvGraphicFramePr>
            <a:graphicFrameLocks noChangeAspect="1"/>
          </p:cNvGraphicFramePr>
          <p:nvPr/>
        </p:nvGraphicFramePr>
        <p:xfrm>
          <a:off x="2068513" y="2161541"/>
          <a:ext cx="335280" cy="543560"/>
        </p:xfrm>
        <a:graphic>
          <a:graphicData uri="http://schemas.openxmlformats.org/presentationml/2006/ole">
            <mc:AlternateContent xmlns:mc="http://schemas.openxmlformats.org/markup-compatibility/2006">
              <mc:Choice xmlns:v="urn:schemas-microsoft-com:vml" Requires="v">
                <p:oleObj spid="_x0000_s32" name="" r:id="rId1" imgW="165100" imgH="266700" progId="Equation.KSEE3">
                  <p:embed/>
                </p:oleObj>
              </mc:Choice>
              <mc:Fallback>
                <p:oleObj name="" r:id="rId1" imgW="165100" imgH="266700" progId="Equation.KSEE3">
                  <p:embed/>
                  <p:pic>
                    <p:nvPicPr>
                      <p:cNvPr id="0" name="图片 2048"/>
                      <p:cNvPicPr/>
                      <p:nvPr/>
                    </p:nvPicPr>
                    <p:blipFill>
                      <a:blip r:embed="rId2">
                        <a:lum bright="100000"/>
                      </a:blip>
                      <a:stretch>
                        <a:fillRect/>
                      </a:stretch>
                    </p:blipFill>
                    <p:spPr>
                      <a:xfrm>
                        <a:off x="2068513" y="2161541"/>
                        <a:ext cx="335280" cy="543560"/>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5698808" y="2962911"/>
          <a:ext cx="335280" cy="543560"/>
        </p:xfrm>
        <a:graphic>
          <a:graphicData uri="http://schemas.openxmlformats.org/presentationml/2006/ole">
            <mc:AlternateContent xmlns:mc="http://schemas.openxmlformats.org/markup-compatibility/2006">
              <mc:Choice xmlns:v="urn:schemas-microsoft-com:vml" Requires="v">
                <p:oleObj spid="_x0000_s5" name="" r:id="rId3" imgW="165100" imgH="266700" progId="Equation.KSEE3">
                  <p:embed/>
                </p:oleObj>
              </mc:Choice>
              <mc:Fallback>
                <p:oleObj name="" r:id="rId3" imgW="165100" imgH="266700" progId="Equation.KSEE3">
                  <p:embed/>
                  <p:pic>
                    <p:nvPicPr>
                      <p:cNvPr id="0" name="图片 2048"/>
                      <p:cNvPicPr/>
                      <p:nvPr/>
                    </p:nvPicPr>
                    <p:blipFill>
                      <a:blip r:embed="rId2">
                        <a:lum bright="100000"/>
                      </a:blip>
                      <a:stretch>
                        <a:fillRect/>
                      </a:stretch>
                    </p:blipFill>
                    <p:spPr>
                      <a:xfrm>
                        <a:off x="5698808" y="2962911"/>
                        <a:ext cx="335280" cy="543560"/>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7356476" y="2278381"/>
          <a:ext cx="258445" cy="388620"/>
        </p:xfrm>
        <a:graphic>
          <a:graphicData uri="http://schemas.openxmlformats.org/presentationml/2006/ole">
            <mc:AlternateContent xmlns:mc="http://schemas.openxmlformats.org/markup-compatibility/2006">
              <mc:Choice xmlns:v="urn:schemas-microsoft-com:vml" Requires="v">
                <p:oleObj spid="_x0000_s7" name="" r:id="rId4" imgW="127000" imgH="190500" progId="Equation.KSEE3">
                  <p:embed/>
                </p:oleObj>
              </mc:Choice>
              <mc:Fallback>
                <p:oleObj name="" r:id="rId4" imgW="127000" imgH="190500" progId="Equation.KSEE3">
                  <p:embed/>
                  <p:pic>
                    <p:nvPicPr>
                      <p:cNvPr id="0" name="图片 2048"/>
                      <p:cNvPicPr/>
                      <p:nvPr/>
                    </p:nvPicPr>
                    <p:blipFill>
                      <a:blip r:embed="rId5">
                        <a:lum bright="100000"/>
                      </a:blip>
                      <a:stretch>
                        <a:fillRect/>
                      </a:stretch>
                    </p:blipFill>
                    <p:spPr>
                      <a:xfrm>
                        <a:off x="7356476" y="2278381"/>
                        <a:ext cx="258445" cy="388620"/>
                      </a:xfrm>
                      <a:prstGeom prst="rect">
                        <a:avLst/>
                      </a:prstGeom>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2557781" y="2745106"/>
          <a:ext cx="258445" cy="388620"/>
        </p:xfrm>
        <a:graphic>
          <a:graphicData uri="http://schemas.openxmlformats.org/presentationml/2006/ole">
            <mc:AlternateContent xmlns:mc="http://schemas.openxmlformats.org/markup-compatibility/2006">
              <mc:Choice xmlns:v="urn:schemas-microsoft-com:vml" Requires="v">
                <p:oleObj spid="_x0000_s9" name="" r:id="rId6" imgW="127000" imgH="190500" progId="Equation.KSEE3">
                  <p:embed/>
                </p:oleObj>
              </mc:Choice>
              <mc:Fallback>
                <p:oleObj name="" r:id="rId6" imgW="127000" imgH="190500" progId="Equation.KSEE3">
                  <p:embed/>
                  <p:pic>
                    <p:nvPicPr>
                      <p:cNvPr id="0" name="图片 2048"/>
                      <p:cNvPicPr/>
                      <p:nvPr/>
                    </p:nvPicPr>
                    <p:blipFill>
                      <a:blip r:embed="rId7">
                        <a:lum bright="100000"/>
                      </a:blip>
                      <a:stretch>
                        <a:fillRect/>
                      </a:stretch>
                    </p:blipFill>
                    <p:spPr>
                      <a:xfrm>
                        <a:off x="2557781" y="2745106"/>
                        <a:ext cx="258445" cy="388620"/>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2982596" y="3068956"/>
          <a:ext cx="258445" cy="388620"/>
        </p:xfrm>
        <a:graphic>
          <a:graphicData uri="http://schemas.openxmlformats.org/presentationml/2006/ole">
            <mc:AlternateContent xmlns:mc="http://schemas.openxmlformats.org/markup-compatibility/2006">
              <mc:Choice xmlns:v="urn:schemas-microsoft-com:vml" Requires="v">
                <p:oleObj spid="_x0000_s11" name="" r:id="rId8" imgW="127000" imgH="190500" progId="Equation.KSEE3">
                  <p:embed/>
                </p:oleObj>
              </mc:Choice>
              <mc:Fallback>
                <p:oleObj name="" r:id="rId8" imgW="127000" imgH="190500" progId="Equation.KSEE3">
                  <p:embed/>
                  <p:pic>
                    <p:nvPicPr>
                      <p:cNvPr id="0" name="图片 2048"/>
                      <p:cNvPicPr/>
                      <p:nvPr/>
                    </p:nvPicPr>
                    <p:blipFill>
                      <a:blip r:embed="rId5">
                        <a:lum bright="100000"/>
                      </a:blip>
                      <a:stretch>
                        <a:fillRect/>
                      </a:stretch>
                    </p:blipFill>
                    <p:spPr>
                      <a:xfrm>
                        <a:off x="2982596" y="3068956"/>
                        <a:ext cx="258445" cy="388620"/>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2538731" y="3526156"/>
          <a:ext cx="258445" cy="388620"/>
        </p:xfrm>
        <a:graphic>
          <a:graphicData uri="http://schemas.openxmlformats.org/presentationml/2006/ole">
            <mc:AlternateContent xmlns:mc="http://schemas.openxmlformats.org/markup-compatibility/2006">
              <mc:Choice xmlns:v="urn:schemas-microsoft-com:vml" Requires="v">
                <p:oleObj spid="_x0000_s13" name="" r:id="rId9" imgW="127000" imgH="190500" progId="Equation.KSEE3">
                  <p:embed/>
                </p:oleObj>
              </mc:Choice>
              <mc:Fallback>
                <p:oleObj name="" r:id="rId9" imgW="127000" imgH="190500" progId="Equation.KSEE3">
                  <p:embed/>
                  <p:pic>
                    <p:nvPicPr>
                      <p:cNvPr id="0" name="图片 2048"/>
                      <p:cNvPicPr/>
                      <p:nvPr/>
                    </p:nvPicPr>
                    <p:blipFill>
                      <a:blip r:embed="rId7">
                        <a:lum bright="100000"/>
                      </a:blip>
                      <a:stretch>
                        <a:fillRect/>
                      </a:stretch>
                    </p:blipFill>
                    <p:spPr>
                      <a:xfrm>
                        <a:off x="2538731" y="3526156"/>
                        <a:ext cx="258445" cy="388620"/>
                      </a:xfrm>
                      <a:prstGeom prst="rect">
                        <a:avLst/>
                      </a:prstGeom>
                    </p:spPr>
                  </p:pic>
                </p:oleObj>
              </mc:Fallback>
            </mc:AlternateContent>
          </a:graphicData>
        </a:graphic>
      </p:graphicFrame>
      <p:graphicFrame>
        <p:nvGraphicFramePr>
          <p:cNvPr id="14" name="对象 13">
            <a:hlinkClick r:id="" action="ppaction://ole?verb="/>
          </p:cNvPr>
          <p:cNvGraphicFramePr>
            <a:graphicFrameLocks noChangeAspect="1"/>
          </p:cNvGraphicFramePr>
          <p:nvPr/>
        </p:nvGraphicFramePr>
        <p:xfrm>
          <a:off x="6696393" y="3430271"/>
          <a:ext cx="335280" cy="543560"/>
        </p:xfrm>
        <a:graphic>
          <a:graphicData uri="http://schemas.openxmlformats.org/presentationml/2006/ole">
            <mc:AlternateContent xmlns:mc="http://schemas.openxmlformats.org/markup-compatibility/2006">
              <mc:Choice xmlns:v="urn:schemas-microsoft-com:vml" Requires="v">
                <p:oleObj spid="_x0000_s15" name="" r:id="rId10" imgW="165100" imgH="266700" progId="Equation.KSEE3">
                  <p:embed/>
                </p:oleObj>
              </mc:Choice>
              <mc:Fallback>
                <p:oleObj name="" r:id="rId10" imgW="165100" imgH="266700" progId="Equation.KSEE3">
                  <p:embed/>
                  <p:pic>
                    <p:nvPicPr>
                      <p:cNvPr id="0" name="图片 2048"/>
                      <p:cNvPicPr/>
                      <p:nvPr/>
                    </p:nvPicPr>
                    <p:blipFill>
                      <a:blip r:embed="rId2">
                        <a:lum bright="100000"/>
                      </a:blip>
                      <a:stretch>
                        <a:fillRect/>
                      </a:stretch>
                    </p:blipFill>
                    <p:spPr>
                      <a:xfrm>
                        <a:off x="6696393" y="3430271"/>
                        <a:ext cx="335280" cy="543560"/>
                      </a:xfrm>
                      <a:prstGeom prst="rect">
                        <a:avLst/>
                      </a:prstGeom>
                    </p:spPr>
                  </p:pic>
                </p:oleObj>
              </mc:Fallback>
            </mc:AlternateContent>
          </a:graphicData>
        </a:graphic>
      </p:graphicFrame>
      <p:graphicFrame>
        <p:nvGraphicFramePr>
          <p:cNvPr id="16" name="对象 15">
            <a:hlinkClick r:id="" action="ppaction://ole?verb="/>
          </p:cNvPr>
          <p:cNvGraphicFramePr>
            <a:graphicFrameLocks noChangeAspect="1"/>
          </p:cNvGraphicFramePr>
          <p:nvPr/>
        </p:nvGraphicFramePr>
        <p:xfrm>
          <a:off x="4905058" y="2171066"/>
          <a:ext cx="335280" cy="543560"/>
        </p:xfrm>
        <a:graphic>
          <a:graphicData uri="http://schemas.openxmlformats.org/presentationml/2006/ole">
            <mc:AlternateContent xmlns:mc="http://schemas.openxmlformats.org/markup-compatibility/2006">
              <mc:Choice xmlns:v="urn:schemas-microsoft-com:vml" Requires="v">
                <p:oleObj spid="_x0000_s17" name="" r:id="rId11" imgW="165100" imgH="266700" progId="Equation.KSEE3">
                  <p:embed/>
                </p:oleObj>
              </mc:Choice>
              <mc:Fallback>
                <p:oleObj name="" r:id="rId11" imgW="165100" imgH="266700" progId="Equation.KSEE3">
                  <p:embed/>
                  <p:pic>
                    <p:nvPicPr>
                      <p:cNvPr id="0" name="图片 2048"/>
                      <p:cNvPicPr/>
                      <p:nvPr/>
                    </p:nvPicPr>
                    <p:blipFill>
                      <a:blip r:embed="rId2">
                        <a:lum bright="100000"/>
                      </a:blip>
                      <a:stretch>
                        <a:fillRect/>
                      </a:stretch>
                    </p:blipFill>
                    <p:spPr>
                      <a:xfrm>
                        <a:off x="4905058" y="2171066"/>
                        <a:ext cx="335280" cy="543560"/>
                      </a:xfrm>
                      <a:prstGeom prst="rect">
                        <a:avLst/>
                      </a:prstGeom>
                    </p:spPr>
                  </p:pic>
                </p:oleObj>
              </mc:Fallback>
            </mc:AlternateContent>
          </a:graphicData>
        </a:graphic>
      </p:graphicFrame>
    </p:spTree>
    <p:custDataLst>
      <p:tags r:id="rId12"/>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高斯消元求线性基</a:t>
            </a:r>
            <a:endParaRPr lang="zh-CN" altLang="en-US"/>
          </a:p>
        </p:txBody>
      </p:sp>
      <p:sp>
        <p:nvSpPr>
          <p:cNvPr id="3" name="内容占位符 2"/>
          <p:cNvSpPr>
            <a:spLocks noGrp="1"/>
          </p:cNvSpPr>
          <p:nvPr>
            <p:ph idx="1"/>
          </p:nvPr>
        </p:nvSpPr>
        <p:spPr/>
        <p:txBody>
          <a:bodyPr/>
          <a:p>
            <a:r>
              <a:rPr lang="zh-CN" altLang="en-US"/>
              <a:t>这样做的正确性怎么保证？</a:t>
            </a:r>
            <a:endParaRPr lang="zh-CN" altLang="en-US"/>
          </a:p>
          <a:p>
            <a:r>
              <a:rPr lang="zh-CN" altLang="en-US"/>
              <a:t>如果一个向量能被前面的向量张成，它不应该添加进</a:t>
            </a:r>
            <a:endParaRPr lang="zh-CN" altLang="en-US"/>
          </a:p>
          <a:p>
            <a:r>
              <a:rPr lang="zh-CN" altLang="en-US"/>
              <a:t>在高斯消元的过程中它必然是已经存在的行向量的线性组合</a:t>
            </a:r>
            <a:endParaRPr lang="zh-CN" altLang="en-US"/>
          </a:p>
          <a:p>
            <a:r>
              <a:rPr lang="zh-CN" altLang="en-US"/>
              <a:t>所以这个方程实际上是多余的</a:t>
            </a:r>
            <a:endParaRPr lang="zh-CN" altLang="en-US"/>
          </a:p>
          <a:p>
            <a:r>
              <a:rPr lang="zh-CN" altLang="en-US"/>
              <a:t>它最后一定会被异或为一个 </a:t>
            </a:r>
            <a:r>
              <a:rPr lang="en-US" altLang="zh-CN"/>
              <a:t>0</a:t>
            </a:r>
            <a:endParaRPr lang="en-US" altLang="zh-CN"/>
          </a:p>
          <a:p>
            <a:r>
              <a:rPr lang="zh-CN" altLang="en-US"/>
              <a:t>反之，如果一个向量不能被张成，那么它一定能找到某一个行添加进去</a:t>
            </a:r>
            <a:endParaRPr lang="zh-CN" altLang="en-US"/>
          </a:p>
        </p:txBody>
      </p:sp>
      <p:graphicFrame>
        <p:nvGraphicFramePr>
          <p:cNvPr id="21" name="对象 20">
            <a:hlinkClick r:id="" action="ppaction://ole?verb="/>
          </p:cNvPr>
          <p:cNvGraphicFramePr>
            <a:graphicFrameLocks noChangeAspect="1"/>
          </p:cNvGraphicFramePr>
          <p:nvPr/>
        </p:nvGraphicFramePr>
        <p:xfrm>
          <a:off x="8175309" y="2292668"/>
          <a:ext cx="335280" cy="360045"/>
        </p:xfrm>
        <a:graphic>
          <a:graphicData uri="http://schemas.openxmlformats.org/presentationml/2006/ole">
            <mc:AlternateContent xmlns:mc="http://schemas.openxmlformats.org/markup-compatibility/2006">
              <mc:Choice xmlns:v="urn:schemas-microsoft-com:vml" Requires="v">
                <p:oleObj spid="_x0000_s22" name="" r:id="rId1" imgW="165100" imgH="177165" progId="Equation.KSEE3">
                  <p:embed/>
                </p:oleObj>
              </mc:Choice>
              <mc:Fallback>
                <p:oleObj name="" r:id="rId1" imgW="165100" imgH="177165" progId="Equation.KSEE3">
                  <p:embed/>
                  <p:pic>
                    <p:nvPicPr>
                      <p:cNvPr id="0" name="图片 2048"/>
                      <p:cNvPicPr/>
                      <p:nvPr/>
                    </p:nvPicPr>
                    <p:blipFill>
                      <a:blip r:embed="rId2">
                        <a:lum bright="100000"/>
                      </a:blip>
                      <a:stretch>
                        <a:fillRect/>
                      </a:stretch>
                    </p:blipFill>
                    <p:spPr>
                      <a:xfrm>
                        <a:off x="8175309" y="2292668"/>
                        <a:ext cx="335280" cy="360045"/>
                      </a:xfrm>
                      <a:prstGeom prst="rect">
                        <a:avLst/>
                      </a:prstGeom>
                    </p:spPr>
                  </p:pic>
                </p:oleObj>
              </mc:Fallback>
            </mc:AlternateContent>
          </a:graphicData>
        </a:graphic>
      </p:graphicFrame>
    </p:spTree>
    <p:custDataLst>
      <p:tags r:id="rId3"/>
    </p:custData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高斯消元求线性基</a:t>
            </a:r>
            <a:endParaRPr lang="zh-CN" altLang="en-US"/>
          </a:p>
        </p:txBody>
      </p:sp>
      <p:sp>
        <p:nvSpPr>
          <p:cNvPr id="3" name="内容占位符 2"/>
          <p:cNvSpPr>
            <a:spLocks noGrp="1"/>
          </p:cNvSpPr>
          <p:nvPr>
            <p:ph idx="1"/>
          </p:nvPr>
        </p:nvSpPr>
        <p:spPr/>
        <p:txBody>
          <a:bodyPr/>
          <a:p>
            <a:r>
              <a:rPr lang="zh-CN" altLang="en-US"/>
              <a:t>我们知道高斯消元最后得到的矩阵是    中的向量构成的矩阵进行若干初等行变换得到的矩阵</a:t>
            </a:r>
            <a:endParaRPr lang="zh-CN" altLang="en-US"/>
          </a:p>
          <a:p>
            <a:r>
              <a:rPr lang="zh-CN" altLang="en-US"/>
              <a:t>而任意初等行变换不会影响向量之间的线性无关性</a:t>
            </a:r>
            <a:endParaRPr lang="zh-CN" altLang="en-US"/>
          </a:p>
          <a:p>
            <a:r>
              <a:rPr lang="zh-CN" altLang="en-US"/>
              <a:t>且任意初等行变换过后，这些向量仍然能够张成原有的向量空间</a:t>
            </a:r>
            <a:endParaRPr lang="zh-CN" altLang="en-US"/>
          </a:p>
          <a:p>
            <a:endParaRPr lang="zh-CN" altLang="en-US"/>
          </a:p>
          <a:p>
            <a:r>
              <a:rPr lang="zh-CN" altLang="en-US"/>
              <a:t>所以正确性可以保证</a:t>
            </a:r>
            <a:endParaRPr lang="zh-CN" altLang="en-US"/>
          </a:p>
        </p:txBody>
      </p:sp>
      <p:graphicFrame>
        <p:nvGraphicFramePr>
          <p:cNvPr id="21" name="对象 20">
            <a:hlinkClick r:id="" action="ppaction://ole?verb="/>
          </p:cNvPr>
          <p:cNvGraphicFramePr>
            <a:graphicFrameLocks noChangeAspect="1"/>
          </p:cNvGraphicFramePr>
          <p:nvPr/>
        </p:nvGraphicFramePr>
        <p:xfrm>
          <a:off x="6043614" y="1844358"/>
          <a:ext cx="335280" cy="360045"/>
        </p:xfrm>
        <a:graphic>
          <a:graphicData uri="http://schemas.openxmlformats.org/presentationml/2006/ole">
            <mc:AlternateContent xmlns:mc="http://schemas.openxmlformats.org/markup-compatibility/2006">
              <mc:Choice xmlns:v="urn:schemas-microsoft-com:vml" Requires="v">
                <p:oleObj spid="_x0000_s22" name="" r:id="rId1" imgW="165100" imgH="177165" progId="Equation.KSEE3">
                  <p:embed/>
                </p:oleObj>
              </mc:Choice>
              <mc:Fallback>
                <p:oleObj name="" r:id="rId1" imgW="165100" imgH="177165" progId="Equation.KSEE3">
                  <p:embed/>
                  <p:pic>
                    <p:nvPicPr>
                      <p:cNvPr id="0" name="图片 2048"/>
                      <p:cNvPicPr/>
                      <p:nvPr/>
                    </p:nvPicPr>
                    <p:blipFill>
                      <a:blip r:embed="rId2">
                        <a:lum bright="100000"/>
                      </a:blip>
                      <a:stretch>
                        <a:fillRect/>
                      </a:stretch>
                    </p:blipFill>
                    <p:spPr>
                      <a:xfrm>
                        <a:off x="6043614" y="1844358"/>
                        <a:ext cx="335280" cy="360045"/>
                      </a:xfrm>
                      <a:prstGeom prst="rect">
                        <a:avLst/>
                      </a:prstGeom>
                    </p:spPr>
                  </p:pic>
                </p:oleObj>
              </mc:Fallback>
            </mc:AlternateContent>
          </a:graphicData>
        </a:graphic>
      </p:graphicFrame>
    </p:spTree>
    <p:custDataLst>
      <p:tags r:id="rId3"/>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高斯消元求线性基</a:t>
            </a:r>
            <a:endParaRPr lang="zh-CN" altLang="en-US"/>
          </a:p>
        </p:txBody>
      </p:sp>
      <p:sp>
        <p:nvSpPr>
          <p:cNvPr id="3" name="内容占位符 2"/>
          <p:cNvSpPr>
            <a:spLocks noGrp="1"/>
          </p:cNvSpPr>
          <p:nvPr>
            <p:ph idx="1"/>
          </p:nvPr>
        </p:nvSpPr>
        <p:spPr/>
        <p:txBody>
          <a:bodyPr/>
          <a:p>
            <a:r>
              <a:rPr lang="zh-CN" altLang="en-US"/>
              <a:t>代码实现（数组版）：</a:t>
            </a:r>
            <a:endParaRPr lang="zh-CN" altLang="en-US"/>
          </a:p>
        </p:txBody>
      </p:sp>
      <p:pic>
        <p:nvPicPr>
          <p:cNvPr id="4" name="图片 3"/>
          <p:cNvPicPr>
            <a:picLocks noChangeAspect="1"/>
          </p:cNvPicPr>
          <p:nvPr/>
        </p:nvPicPr>
        <p:blipFill>
          <a:blip r:embed="rId1"/>
          <a:stretch>
            <a:fillRect/>
          </a:stretch>
        </p:blipFill>
        <p:spPr>
          <a:xfrm>
            <a:off x="997585" y="2373630"/>
            <a:ext cx="10498455" cy="2844165"/>
          </a:xfrm>
          <a:prstGeom prst="rect">
            <a:avLst/>
          </a:prstGeom>
        </p:spPr>
      </p:pic>
    </p:spTree>
    <p:custDataLst>
      <p:tags r:id="rId2"/>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高斯消元求线性基</a:t>
            </a:r>
            <a:endParaRPr lang="zh-CN" altLang="en-US"/>
          </a:p>
        </p:txBody>
      </p:sp>
      <p:sp>
        <p:nvSpPr>
          <p:cNvPr id="3" name="内容占位符 2"/>
          <p:cNvSpPr>
            <a:spLocks noGrp="1"/>
          </p:cNvSpPr>
          <p:nvPr>
            <p:ph idx="1"/>
          </p:nvPr>
        </p:nvSpPr>
        <p:spPr/>
        <p:txBody>
          <a:bodyPr/>
          <a:p>
            <a:r>
              <a:rPr lang="zh-CN" altLang="en-US">
                <a:sym typeface="+mn-ea"/>
              </a:rPr>
              <a:t>代码实现（</a:t>
            </a:r>
            <a:r>
              <a:rPr lang="en-US" altLang="zh-CN">
                <a:sym typeface="+mn-ea"/>
              </a:rPr>
              <a:t>bitset</a:t>
            </a:r>
            <a:r>
              <a:rPr lang="zh-CN" altLang="en-US">
                <a:sym typeface="+mn-ea"/>
              </a:rPr>
              <a:t>版）：</a:t>
            </a:r>
            <a:endParaRPr lang="zh-CN" altLang="en-US"/>
          </a:p>
          <a:p>
            <a:endParaRPr lang="zh-CN" altLang="en-US"/>
          </a:p>
        </p:txBody>
      </p:sp>
      <p:pic>
        <p:nvPicPr>
          <p:cNvPr id="4" name="图片 3"/>
          <p:cNvPicPr>
            <a:picLocks noChangeAspect="1"/>
          </p:cNvPicPr>
          <p:nvPr/>
        </p:nvPicPr>
        <p:blipFill>
          <a:blip r:embed="rId1"/>
          <a:stretch>
            <a:fillRect/>
          </a:stretch>
        </p:blipFill>
        <p:spPr>
          <a:xfrm>
            <a:off x="982345" y="2407285"/>
            <a:ext cx="10471785" cy="3298190"/>
          </a:xfrm>
          <a:prstGeom prst="rect">
            <a:avLst/>
          </a:prstGeom>
        </p:spPr>
      </p:pic>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分块算法</a:t>
            </a:r>
            <a:endParaRPr lang="zh-CN" altLang="en-US"/>
          </a:p>
        </p:txBody>
      </p:sp>
      <p:sp>
        <p:nvSpPr>
          <p:cNvPr id="3" name="内容占位符 2"/>
          <p:cNvSpPr>
            <a:spLocks noGrp="1"/>
          </p:cNvSpPr>
          <p:nvPr>
            <p:ph idx="1"/>
          </p:nvPr>
        </p:nvSpPr>
        <p:spPr/>
        <p:txBody>
          <a:bodyPr/>
          <a:p>
            <a:r>
              <a:rPr lang="zh-CN" altLang="en-US">
                <a:sym typeface="+mn-ea"/>
              </a:rPr>
              <a:t>为什么分成      块？</a:t>
            </a:r>
            <a:endParaRPr lang="zh-CN" altLang="en-US"/>
          </a:p>
          <a:p>
            <a:r>
              <a:rPr lang="zh-CN" altLang="en-US">
                <a:sym typeface="+mn-ea"/>
              </a:rPr>
              <a:t>假设分成    块，每个块的大小为</a:t>
            </a:r>
            <a:endParaRPr lang="zh-CN" altLang="en-US">
              <a:sym typeface="+mn-ea"/>
            </a:endParaRPr>
          </a:p>
          <a:p>
            <a:r>
              <a:rPr lang="zh-CN" altLang="en-US"/>
              <a:t>那么复杂度就是</a:t>
            </a:r>
            <a:endParaRPr lang="zh-CN" altLang="en-US"/>
          </a:p>
          <a:p>
            <a:endParaRPr lang="zh-CN" altLang="en-US"/>
          </a:p>
        </p:txBody>
      </p:sp>
      <p:graphicFrame>
        <p:nvGraphicFramePr>
          <p:cNvPr id="5" name="对象 4">
            <a:hlinkClick r:id="" action="ppaction://ole?verb="/>
          </p:cNvPr>
          <p:cNvGraphicFramePr>
            <a:graphicFrameLocks noChangeAspect="1"/>
          </p:cNvGraphicFramePr>
          <p:nvPr/>
        </p:nvGraphicFramePr>
        <p:xfrm>
          <a:off x="2679700" y="1798955"/>
          <a:ext cx="453390" cy="429260"/>
        </p:xfrm>
        <a:graphic>
          <a:graphicData uri="http://schemas.openxmlformats.org/presentationml/2006/ole">
            <mc:AlternateContent xmlns:mc="http://schemas.openxmlformats.org/markup-compatibility/2006">
              <mc:Choice xmlns:v="urn:schemas-microsoft-com:vml" Requires="v">
                <p:oleObj spid="_x0000_s1025" name="" r:id="rId1" imgW="241300" imgH="228600" progId="Equation.KSEE3">
                  <p:embed/>
                </p:oleObj>
              </mc:Choice>
              <mc:Fallback>
                <p:oleObj name="" r:id="rId1" imgW="241300" imgH="228600" progId="Equation.KSEE3">
                  <p:embed/>
                  <p:pic>
                    <p:nvPicPr>
                      <p:cNvPr id="0" name="图片 1024"/>
                      <p:cNvPicPr/>
                      <p:nvPr/>
                    </p:nvPicPr>
                    <p:blipFill>
                      <a:blip r:embed="rId2">
                        <a:lum bright="100000"/>
                      </a:blip>
                      <a:stretch>
                        <a:fillRect/>
                      </a:stretch>
                    </p:blipFill>
                    <p:spPr>
                      <a:xfrm>
                        <a:off x="2679700" y="1798955"/>
                        <a:ext cx="453390" cy="429260"/>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2395855" y="2300605"/>
          <a:ext cx="281940" cy="357505"/>
        </p:xfrm>
        <a:graphic>
          <a:graphicData uri="http://schemas.openxmlformats.org/presentationml/2006/ole">
            <mc:AlternateContent xmlns:mc="http://schemas.openxmlformats.org/markup-compatibility/2006">
              <mc:Choice xmlns:v="urn:schemas-microsoft-com:vml" Requires="v">
                <p:oleObj spid="_x0000_s6" name="" r:id="rId3" imgW="139700" imgH="177165" progId="Equation.KSEE3">
                  <p:embed/>
                </p:oleObj>
              </mc:Choice>
              <mc:Fallback>
                <p:oleObj name="" r:id="rId3" imgW="139700" imgH="177165" progId="Equation.KSEE3">
                  <p:embed/>
                  <p:pic>
                    <p:nvPicPr>
                      <p:cNvPr id="0" name="图片 1024"/>
                      <p:cNvPicPr/>
                      <p:nvPr/>
                    </p:nvPicPr>
                    <p:blipFill>
                      <a:blip r:embed="rId4">
                        <a:lum bright="100000"/>
                      </a:blip>
                      <a:stretch>
                        <a:fillRect/>
                      </a:stretch>
                    </p:blipFill>
                    <p:spPr>
                      <a:xfrm>
                        <a:off x="2395855" y="2300605"/>
                        <a:ext cx="281940" cy="35750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5464810" y="2233295"/>
          <a:ext cx="308610" cy="461645"/>
        </p:xfrm>
        <a:graphic>
          <a:graphicData uri="http://schemas.openxmlformats.org/presentationml/2006/ole">
            <mc:AlternateContent xmlns:mc="http://schemas.openxmlformats.org/markup-compatibility/2006">
              <mc:Choice xmlns:v="urn:schemas-microsoft-com:vml" Requires="v">
                <p:oleObj spid="_x0000_s8" name="" r:id="rId5" imgW="152400" imgH="228600" progId="Equation.KSEE3">
                  <p:embed/>
                </p:oleObj>
              </mc:Choice>
              <mc:Fallback>
                <p:oleObj name="" r:id="rId5" imgW="152400" imgH="228600" progId="Equation.KSEE3">
                  <p:embed/>
                  <p:pic>
                    <p:nvPicPr>
                      <p:cNvPr id="0" name="图片 1024"/>
                      <p:cNvPicPr/>
                      <p:nvPr/>
                    </p:nvPicPr>
                    <p:blipFill>
                      <a:blip r:embed="rId6">
                        <a:lum bright="100000"/>
                      </a:blip>
                      <a:stretch>
                        <a:fillRect/>
                      </a:stretch>
                    </p:blipFill>
                    <p:spPr>
                      <a:xfrm>
                        <a:off x="5464810" y="2233295"/>
                        <a:ext cx="308610" cy="461645"/>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3298825" y="2702560"/>
          <a:ext cx="5617845" cy="513080"/>
        </p:xfrm>
        <a:graphic>
          <a:graphicData uri="http://schemas.openxmlformats.org/presentationml/2006/ole">
            <mc:AlternateContent xmlns:mc="http://schemas.openxmlformats.org/markup-compatibility/2006">
              <mc:Choice xmlns:v="urn:schemas-microsoft-com:vml" Requires="v">
                <p:oleObj spid="_x0000_s2049" name="" r:id="rId7" imgW="2781300" imgH="254000" progId="Equation.KSEE3">
                  <p:embed/>
                </p:oleObj>
              </mc:Choice>
              <mc:Fallback>
                <p:oleObj name="" r:id="rId7" imgW="2781300" imgH="254000" progId="Equation.KSEE3">
                  <p:embed/>
                  <p:pic>
                    <p:nvPicPr>
                      <p:cNvPr id="0" name="图片 2048"/>
                      <p:cNvPicPr/>
                      <p:nvPr/>
                    </p:nvPicPr>
                    <p:blipFill>
                      <a:blip r:embed="rId8">
                        <a:lum bright="100000"/>
                      </a:blip>
                      <a:stretch>
                        <a:fillRect/>
                      </a:stretch>
                    </p:blipFill>
                    <p:spPr>
                      <a:xfrm>
                        <a:off x="3298825" y="2702560"/>
                        <a:ext cx="5617845" cy="513080"/>
                      </a:xfrm>
                      <a:prstGeom prst="rect">
                        <a:avLst/>
                      </a:prstGeom>
                    </p:spPr>
                  </p:pic>
                </p:oleObj>
              </mc:Fallback>
            </mc:AlternateContent>
          </a:graphicData>
        </a:graphic>
      </p:graphicFrame>
    </p:spTree>
    <p:custDataLst>
      <p:tags r:id="rId9"/>
    </p:custData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线性基的性质</a:t>
            </a:r>
            <a:endParaRPr lang="zh-CN" altLang="en-US"/>
          </a:p>
        </p:txBody>
      </p:sp>
      <p:sp>
        <p:nvSpPr>
          <p:cNvPr id="3" name="内容占位符 2"/>
          <p:cNvSpPr>
            <a:spLocks noGrp="1"/>
          </p:cNvSpPr>
          <p:nvPr>
            <p:ph idx="1"/>
          </p:nvPr>
        </p:nvSpPr>
        <p:spPr/>
        <p:txBody>
          <a:bodyPr/>
          <a:p>
            <a:r>
              <a:rPr lang="zh-CN" altLang="en-US"/>
              <a:t>对于最后得到的矩阵，如果第 i 行的主对角线上为 1，此时我们称第 i 位存在于线性基中</a:t>
            </a:r>
            <a:endParaRPr lang="zh-CN" altLang="en-US"/>
          </a:p>
          <a:p>
            <a:r>
              <a:rPr lang="zh-CN" altLang="en-US"/>
              <a:t>对于存在于线性基的二进制位，有一个重要的性质：</a:t>
            </a:r>
            <a:endParaRPr lang="zh-CN" altLang="en-US"/>
          </a:p>
          <a:p>
            <a:r>
              <a:rPr lang="zh-CN" altLang="en-US"/>
              <a:t>对于任意存在于线性基的二进制位 i，至多只有一个    满足第 i 位为 1</a:t>
            </a:r>
            <a:endParaRPr lang="zh-CN" altLang="en-US"/>
          </a:p>
          <a:p>
            <a:r>
              <a:rPr lang="zh-CN" altLang="en-US"/>
              <a:t>对于不在线性基中的二进制位 i，那么第 i 行主对角线下方全为 0，而主对角线上方就可能有若干个 1</a:t>
            </a:r>
            <a:endParaRPr lang="zh-CN" altLang="en-US"/>
          </a:p>
        </p:txBody>
      </p:sp>
      <p:graphicFrame>
        <p:nvGraphicFramePr>
          <p:cNvPr id="4" name="对象 3">
            <a:hlinkClick r:id="" action="ppaction://ole?verb="/>
          </p:cNvPr>
          <p:cNvGraphicFramePr>
            <a:graphicFrameLocks noChangeAspect="1"/>
          </p:cNvGraphicFramePr>
          <p:nvPr/>
        </p:nvGraphicFramePr>
        <p:xfrm>
          <a:off x="8009890" y="3033395"/>
          <a:ext cx="389255" cy="569595"/>
        </p:xfrm>
        <a:graphic>
          <a:graphicData uri="http://schemas.openxmlformats.org/presentationml/2006/ole">
            <mc:AlternateContent xmlns:mc="http://schemas.openxmlformats.org/markup-compatibility/2006">
              <mc:Choice xmlns:v="urn:schemas-microsoft-com:vml" Requires="v">
                <p:oleObj spid="_x0000_s5121" name="" r:id="rId1" imgW="165100" imgH="241300" progId="Equation.KSEE3">
                  <p:embed/>
                </p:oleObj>
              </mc:Choice>
              <mc:Fallback>
                <p:oleObj name="" r:id="rId1" imgW="165100" imgH="241300" progId="Equation.KSEE3">
                  <p:embed/>
                  <p:pic>
                    <p:nvPicPr>
                      <p:cNvPr id="0" name="图片 5120"/>
                      <p:cNvPicPr/>
                      <p:nvPr/>
                    </p:nvPicPr>
                    <p:blipFill>
                      <a:blip r:embed="rId2">
                        <a:lum bright="100000"/>
                      </a:blip>
                      <a:stretch>
                        <a:fillRect/>
                      </a:stretch>
                    </p:blipFill>
                    <p:spPr>
                      <a:xfrm>
                        <a:off x="8009890" y="3033395"/>
                        <a:ext cx="389255" cy="569595"/>
                      </a:xfrm>
                      <a:prstGeom prst="rect">
                        <a:avLst/>
                      </a:prstGeom>
                    </p:spPr>
                  </p:pic>
                </p:oleObj>
              </mc:Fallback>
            </mc:AlternateContent>
          </a:graphicData>
        </a:graphic>
      </p:graphicFrame>
    </p:spTree>
    <p:custDataLst>
      <p:tags r:id="rId3"/>
    </p:custData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a:t>
            </a:r>
            <a:r>
              <a:rPr lang="zh-CN" altLang="en-US"/>
              <a:t>4296  再见Xor</a:t>
            </a:r>
            <a:endParaRPr lang="zh-CN" altLang="en-US"/>
          </a:p>
        </p:txBody>
      </p:sp>
      <p:sp>
        <p:nvSpPr>
          <p:cNvPr id="3" name="内容占位符 2"/>
          <p:cNvSpPr>
            <a:spLocks noGrp="1"/>
          </p:cNvSpPr>
          <p:nvPr>
            <p:ph idx="1"/>
          </p:nvPr>
        </p:nvSpPr>
        <p:spPr/>
        <p:txBody>
          <a:bodyPr/>
          <a:p>
            <a:r>
              <a:rPr lang="zh-CN" altLang="en-US"/>
              <a:t>给定 N 个数，你可以在这些数中任意选一些数出来</a:t>
            </a:r>
            <a:endParaRPr lang="zh-CN" altLang="en-US"/>
          </a:p>
          <a:p>
            <a:r>
              <a:rPr lang="zh-CN" altLang="en-US"/>
              <a:t>每个数可以选任意多次</a:t>
            </a:r>
            <a:endParaRPr lang="zh-CN" altLang="en-US"/>
          </a:p>
          <a:p>
            <a:r>
              <a:rPr lang="zh-CN" altLang="en-US"/>
              <a:t>试求出你能选出的数的异或和的最大值和严格次大值</a:t>
            </a:r>
            <a:endParaRPr lang="zh-CN" altLang="en-US"/>
          </a:p>
        </p:txBody>
      </p:sp>
    </p:spTree>
    <p:custDataLst>
      <p:tags r:id="rId1"/>
    </p:custData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a:t>
            </a:r>
            <a:r>
              <a:rPr lang="zh-CN" altLang="en-US">
                <a:sym typeface="+mn-ea"/>
              </a:rPr>
              <a:t>4296  再见Xor</a:t>
            </a:r>
            <a:endParaRPr lang="zh-CN" altLang="en-US"/>
          </a:p>
        </p:txBody>
      </p:sp>
      <p:sp>
        <p:nvSpPr>
          <p:cNvPr id="3" name="内容占位符 2"/>
          <p:cNvSpPr>
            <a:spLocks noGrp="1"/>
          </p:cNvSpPr>
          <p:nvPr>
            <p:ph idx="1"/>
          </p:nvPr>
        </p:nvSpPr>
        <p:spPr/>
        <p:txBody>
          <a:bodyPr/>
          <a:p>
            <a:r>
              <a:rPr lang="zh-CN" altLang="en-US"/>
              <a:t>我们求出一组线性基，则最大值就是将线性基中所有向量异或起来得到的向量所对应的数</a:t>
            </a:r>
            <a:endParaRPr lang="zh-CN" altLang="en-US"/>
          </a:p>
          <a:p>
            <a:r>
              <a:rPr lang="zh-CN" altLang="en-US"/>
              <a:t>由前面提到的性质很容易证明</a:t>
            </a:r>
            <a:endParaRPr lang="zh-CN" altLang="en-US"/>
          </a:p>
          <a:p>
            <a:r>
              <a:rPr lang="zh-CN" altLang="en-US"/>
              <a:t>至于严格次大值，不选最小的不为 </a:t>
            </a:r>
            <a:r>
              <a:rPr lang="en-US" altLang="zh-CN"/>
              <a:t>0 </a:t>
            </a:r>
            <a:r>
              <a:rPr lang="zh-CN" altLang="en-US"/>
              <a:t>的向量就行了</a:t>
            </a:r>
            <a:endParaRPr lang="zh-CN" altLang="en-US"/>
          </a:p>
        </p:txBody>
      </p:sp>
    </p:spTree>
    <p:custDataLst>
      <p:tags r:id="rId1"/>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HDU3949  XOR</a:t>
            </a:r>
            <a:endParaRPr lang="zh-CN" altLang="en-US"/>
          </a:p>
        </p:txBody>
      </p:sp>
      <p:sp>
        <p:nvSpPr>
          <p:cNvPr id="3" name="内容占位符 2"/>
          <p:cNvSpPr>
            <a:spLocks noGrp="1"/>
          </p:cNvSpPr>
          <p:nvPr>
            <p:ph idx="1"/>
          </p:nvPr>
        </p:nvSpPr>
        <p:spPr/>
        <p:txBody>
          <a:bodyPr/>
          <a:p>
            <a:r>
              <a:rPr lang="zh-CN" altLang="en-US"/>
              <a:t>给定一个数组</a:t>
            </a:r>
            <a:endParaRPr lang="zh-CN" altLang="en-US"/>
          </a:p>
          <a:p>
            <a:r>
              <a:rPr lang="zh-CN" altLang="en-US"/>
              <a:t>求这些数通过异或能得到的数中的第 k 小是多少</a:t>
            </a:r>
            <a:endParaRPr lang="en-US" altLang="zh-CN"/>
          </a:p>
        </p:txBody>
      </p:sp>
    </p:spTree>
    <p:custDataLst>
      <p:tags r:id="rId1"/>
    </p:custData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HDU3949  XOR</a:t>
            </a:r>
            <a:endParaRPr lang="zh-CN" altLang="en-US"/>
          </a:p>
        </p:txBody>
      </p:sp>
      <p:pic>
        <p:nvPicPr>
          <p:cNvPr id="4" name="图片 3"/>
          <p:cNvPicPr>
            <a:picLocks noChangeAspect="1"/>
          </p:cNvPicPr>
          <p:nvPr/>
        </p:nvPicPr>
        <p:blipFill>
          <a:blip r:embed="rId1"/>
          <a:stretch>
            <a:fillRect/>
          </a:stretch>
        </p:blipFill>
        <p:spPr>
          <a:xfrm>
            <a:off x="589280" y="1779905"/>
            <a:ext cx="11013440" cy="3364865"/>
          </a:xfrm>
          <a:prstGeom prst="rect">
            <a:avLst/>
          </a:prstGeom>
        </p:spPr>
      </p:pic>
    </p:spTree>
    <p:custDataLst>
      <p:tags r:id="rId2"/>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BZOJ2115  Xor</a:t>
            </a:r>
            <a:endParaRPr lang="en-US" altLang="zh-CN"/>
          </a:p>
        </p:txBody>
      </p:sp>
      <p:sp>
        <p:nvSpPr>
          <p:cNvPr id="3" name="内容占位符 2"/>
          <p:cNvSpPr>
            <a:spLocks noGrp="1"/>
          </p:cNvSpPr>
          <p:nvPr>
            <p:ph idx="1"/>
          </p:nvPr>
        </p:nvSpPr>
        <p:spPr/>
        <p:txBody>
          <a:bodyPr/>
          <a:p>
            <a:r>
              <a:rPr lang="zh-CN" altLang="en-US"/>
              <a:t>给定一个边权为非负整数的无向连通图</a:t>
            </a:r>
            <a:endParaRPr lang="zh-CN" altLang="en-US"/>
          </a:p>
          <a:p>
            <a:r>
              <a:rPr lang="zh-CN" altLang="en-US"/>
              <a:t>试求一条从 </a:t>
            </a:r>
            <a:r>
              <a:rPr lang="en-US" altLang="zh-CN"/>
              <a:t>1 </a:t>
            </a:r>
            <a:r>
              <a:rPr lang="zh-CN" altLang="en-US"/>
              <a:t>到 </a:t>
            </a:r>
            <a:r>
              <a:rPr lang="en-US" altLang="zh-CN"/>
              <a:t>n </a:t>
            </a:r>
            <a:r>
              <a:rPr lang="zh-CN" altLang="en-US"/>
              <a:t>的路径，使得路径上边权异或和最大</a:t>
            </a:r>
            <a:endParaRPr lang="zh-CN" altLang="en-US"/>
          </a:p>
          <a:p>
            <a:r>
              <a:rPr lang="zh-CN" altLang="en-US"/>
              <a:t>路径可以重复经过点和边</a:t>
            </a:r>
            <a:endParaRPr lang="zh-CN" altLang="en-US"/>
          </a:p>
          <a:p>
            <a:r>
              <a:rPr lang="zh-CN" altLang="en-US"/>
              <a:t>当一条边被经过多次时，边权也要计算相应的次数</a:t>
            </a:r>
            <a:endParaRPr lang="zh-CN" altLang="en-US"/>
          </a:p>
          <a:p>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2710180" y="4114165"/>
          <a:ext cx="2743835" cy="395605"/>
        </p:xfrm>
        <a:graphic>
          <a:graphicData uri="http://schemas.openxmlformats.org/presentationml/2006/ole">
            <mc:AlternateContent xmlns:mc="http://schemas.openxmlformats.org/markup-compatibility/2006">
              <mc:Choice xmlns:v="urn:schemas-microsoft-com:vml" Requires="v">
                <p:oleObj spid="_x0000_s6145" name="" r:id="rId1" imgW="1409700" imgH="203200" progId="Equation.KSEE3">
                  <p:embed/>
                </p:oleObj>
              </mc:Choice>
              <mc:Fallback>
                <p:oleObj name="" r:id="rId1" imgW="1409700" imgH="203200" progId="Equation.KSEE3">
                  <p:embed/>
                  <p:pic>
                    <p:nvPicPr>
                      <p:cNvPr id="0" name="图片 6144"/>
                      <p:cNvPicPr/>
                      <p:nvPr/>
                    </p:nvPicPr>
                    <p:blipFill>
                      <a:blip r:embed="rId2">
                        <a:lum bright="100000"/>
                      </a:blip>
                      <a:stretch>
                        <a:fillRect/>
                      </a:stretch>
                    </p:blipFill>
                    <p:spPr>
                      <a:xfrm>
                        <a:off x="2710180" y="4114165"/>
                        <a:ext cx="2743835" cy="395605"/>
                      </a:xfrm>
                      <a:prstGeom prst="rect">
                        <a:avLst/>
                      </a:prstGeom>
                    </p:spPr>
                  </p:pic>
                </p:oleObj>
              </mc:Fallback>
            </mc:AlternateContent>
          </a:graphicData>
        </a:graphic>
      </p:graphicFrame>
    </p:spTree>
    <p:custDataLst>
      <p:tags r:id="rId3"/>
    </p:custData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BZOJ2115  Xor</a:t>
            </a:r>
            <a:endParaRPr lang="zh-CN" altLang="en-US"/>
          </a:p>
        </p:txBody>
      </p:sp>
      <p:sp>
        <p:nvSpPr>
          <p:cNvPr id="3" name="内容占位符 2"/>
          <p:cNvSpPr>
            <a:spLocks noGrp="1"/>
          </p:cNvSpPr>
          <p:nvPr>
            <p:ph idx="1"/>
          </p:nvPr>
        </p:nvSpPr>
        <p:spPr/>
        <p:txBody>
          <a:bodyPr/>
          <a:p>
            <a:r>
              <a:rPr lang="zh-CN" altLang="en-US"/>
              <a:t>注意到路径一定是由一条从 </a:t>
            </a:r>
            <a:r>
              <a:rPr lang="en-US" altLang="zh-CN"/>
              <a:t>1 </a:t>
            </a:r>
            <a:r>
              <a:rPr lang="zh-CN" altLang="en-US"/>
              <a:t>到 </a:t>
            </a:r>
            <a:r>
              <a:rPr lang="en-US" altLang="zh-CN"/>
              <a:t>n </a:t>
            </a:r>
            <a:r>
              <a:rPr lang="zh-CN" altLang="en-US"/>
              <a:t>的主路径加上若干个环得到</a:t>
            </a:r>
            <a:endParaRPr lang="zh-CN" altLang="en-US"/>
          </a:p>
          <a:p>
            <a:r>
              <a:rPr lang="zh-CN" altLang="en-US"/>
              <a:t>所以我们任意找一条主路径求出其异或和</a:t>
            </a:r>
            <a:endParaRPr lang="zh-CN" altLang="en-US"/>
          </a:p>
          <a:p>
            <a:r>
              <a:rPr lang="zh-CN" altLang="en-US"/>
              <a:t>然后找到所有的环，问题就是选择若干个数使得它们与主路径的异或和最大</a:t>
            </a:r>
            <a:endParaRPr lang="zh-CN" altLang="en-US"/>
          </a:p>
          <a:p>
            <a:r>
              <a:rPr lang="zh-CN" altLang="en-US"/>
              <a:t>求出线性基后可以很轻松的解决</a:t>
            </a:r>
            <a:endParaRPr lang="zh-CN" altLang="en-US"/>
          </a:p>
          <a:p>
            <a:endParaRPr lang="zh-CN" altLang="en-US"/>
          </a:p>
          <a:p>
            <a:r>
              <a:rPr lang="zh-CN" altLang="en-US"/>
              <a:t>为什么选取的任意主路径可以保证答案最优？</a:t>
            </a:r>
            <a:endParaRPr lang="zh-CN" altLang="en-US"/>
          </a:p>
        </p:txBody>
      </p:sp>
    </p:spTree>
    <p:custDataLst>
      <p:tags r:id="rId1"/>
    </p:custData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BZOJ2115  Xor</a:t>
            </a:r>
            <a:endParaRPr lang="zh-CN" altLang="en-US"/>
          </a:p>
        </p:txBody>
      </p:sp>
      <p:sp>
        <p:nvSpPr>
          <p:cNvPr id="3" name="内容占位符 2"/>
          <p:cNvSpPr>
            <a:spLocks noGrp="1"/>
          </p:cNvSpPr>
          <p:nvPr>
            <p:ph idx="1"/>
          </p:nvPr>
        </p:nvSpPr>
        <p:spPr/>
        <p:txBody>
          <a:bodyPr/>
          <a:p>
            <a:r>
              <a:rPr lang="zh-CN" altLang="en-US"/>
              <a:t>假设存在一条更优的路径从 1 到 n</a:t>
            </a:r>
            <a:endParaRPr lang="zh-CN" altLang="en-US"/>
          </a:p>
          <a:p>
            <a:r>
              <a:rPr lang="zh-CN" altLang="en-US"/>
              <a:t>那么这条路径与我们原来的路径构成了一个环，也就会被纳入线性基中也会被计算贡献</a:t>
            </a:r>
            <a:endParaRPr lang="zh-CN" altLang="en-US"/>
          </a:p>
          <a:p>
            <a:r>
              <a:rPr lang="zh-CN" altLang="en-US"/>
              <a:t>假如这个环会被经过，那么最后的情况相当于是走了两遍原来选取的路径，抵消之后走了一次这个最优路径</a:t>
            </a:r>
            <a:endParaRPr lang="zh-CN" altLang="en-US"/>
          </a:p>
          <a:p>
            <a:r>
              <a:rPr lang="zh-CN" altLang="en-US"/>
              <a:t>所以我们无论选取的是哪条路径作为初值，都可以通过与更优情况构成环，然后得到一样的结果</a:t>
            </a:r>
            <a:endParaRPr lang="zh-CN" altLang="en-US"/>
          </a:p>
        </p:txBody>
      </p:sp>
    </p:spTree>
    <p:custDataLst>
      <p:tags r:id="rId1"/>
    </p:custData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BZOJ4184  shallot</a:t>
            </a:r>
            <a:endParaRPr lang="en-US" altLang="zh-CN"/>
          </a:p>
        </p:txBody>
      </p:sp>
      <p:sp>
        <p:nvSpPr>
          <p:cNvPr id="3" name="内容占位符 2"/>
          <p:cNvSpPr>
            <a:spLocks noGrp="1"/>
          </p:cNvSpPr>
          <p:nvPr>
            <p:ph idx="1"/>
          </p:nvPr>
        </p:nvSpPr>
        <p:spPr/>
        <p:txBody>
          <a:bodyPr/>
          <a:p>
            <a:r>
              <a:rPr lang="zh-CN" altLang="en-US"/>
              <a:t>维护一个集合，进行 </a:t>
            </a:r>
            <a:r>
              <a:rPr lang="en-US" altLang="zh-CN"/>
              <a:t>n </a:t>
            </a:r>
            <a:r>
              <a:rPr lang="zh-CN" altLang="en-US"/>
              <a:t>次操作</a:t>
            </a:r>
            <a:endParaRPr lang="zh-CN" altLang="en-US"/>
          </a:p>
          <a:p>
            <a:r>
              <a:rPr lang="zh-CN" altLang="en-US"/>
              <a:t>每次操作包括添加一个数，以及删除一个数</a:t>
            </a:r>
            <a:endParaRPr lang="zh-CN" altLang="en-US"/>
          </a:p>
          <a:p>
            <a:r>
              <a:rPr lang="zh-CN" altLang="en-US"/>
              <a:t>每次操作后求集合能异或出的最大值</a:t>
            </a:r>
            <a:endParaRPr lang="zh-CN" altLang="en-US"/>
          </a:p>
          <a:p>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2592070" y="3599815"/>
          <a:ext cx="1337310" cy="419735"/>
        </p:xfrm>
        <a:graphic>
          <a:graphicData uri="http://schemas.openxmlformats.org/presentationml/2006/ole">
            <mc:AlternateContent xmlns:mc="http://schemas.openxmlformats.org/markup-compatibility/2006">
              <mc:Choice xmlns:v="urn:schemas-microsoft-com:vml" Requires="v">
                <p:oleObj spid="_x0000_s1025" name="" r:id="rId1" imgW="647700" imgH="203200" progId="Equation.KSEE3">
                  <p:embed/>
                </p:oleObj>
              </mc:Choice>
              <mc:Fallback>
                <p:oleObj name="" r:id="rId1" imgW="647700" imgH="203200" progId="Equation.KSEE3">
                  <p:embed/>
                  <p:pic>
                    <p:nvPicPr>
                      <p:cNvPr id="0" name="图片 1024"/>
                      <p:cNvPicPr/>
                      <p:nvPr/>
                    </p:nvPicPr>
                    <p:blipFill>
                      <a:blip r:embed="rId2">
                        <a:lum bright="100000"/>
                      </a:blip>
                      <a:stretch>
                        <a:fillRect/>
                      </a:stretch>
                    </p:blipFill>
                    <p:spPr>
                      <a:xfrm>
                        <a:off x="2592070" y="3599815"/>
                        <a:ext cx="1337310" cy="419735"/>
                      </a:xfrm>
                      <a:prstGeom prst="rect">
                        <a:avLst/>
                      </a:prstGeom>
                    </p:spPr>
                  </p:pic>
                </p:oleObj>
              </mc:Fallback>
            </mc:AlternateContent>
          </a:graphicData>
        </a:graphic>
      </p:graphicFrame>
    </p:spTree>
    <p:custDataLst>
      <p:tags r:id="rId3"/>
    </p:custData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BZOJ4184  shallot</a:t>
            </a:r>
            <a:endParaRPr lang="zh-CN" altLang="en-US"/>
          </a:p>
        </p:txBody>
      </p:sp>
      <p:sp>
        <p:nvSpPr>
          <p:cNvPr id="3" name="内容占位符 2"/>
          <p:cNvSpPr>
            <a:spLocks noGrp="1"/>
          </p:cNvSpPr>
          <p:nvPr>
            <p:ph idx="1"/>
          </p:nvPr>
        </p:nvSpPr>
        <p:spPr/>
        <p:txBody>
          <a:bodyPr/>
          <a:p>
            <a:r>
              <a:rPr lang="zh-CN" altLang="en-US"/>
              <a:t>求出线性基后考虑维护它</a:t>
            </a:r>
            <a:endParaRPr lang="zh-CN" altLang="en-US"/>
          </a:p>
          <a:p>
            <a:r>
              <a:rPr lang="zh-CN" altLang="en-US"/>
              <a:t>添加操作自然是直接做的，删除的话怎么办？</a:t>
            </a:r>
            <a:endParaRPr lang="zh-CN" altLang="en-US"/>
          </a:p>
          <a:p>
            <a:r>
              <a:rPr lang="zh-CN" altLang="en-US"/>
              <a:t>我们维护每个数出现的时间范围，标记在线段树上</a:t>
            </a:r>
            <a:endParaRPr lang="zh-CN" altLang="en-US"/>
          </a:p>
          <a:p>
            <a:r>
              <a:rPr lang="zh-CN" altLang="en-US"/>
              <a:t>然后用类似标记永久化的方法自顶向下</a:t>
            </a:r>
            <a:r>
              <a:rPr lang="en-US" altLang="zh-CN"/>
              <a:t>DFS</a:t>
            </a:r>
            <a:r>
              <a:rPr lang="zh-CN" altLang="en-US"/>
              <a:t>一边就行了</a:t>
            </a:r>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分块算法</a:t>
            </a:r>
            <a:endParaRPr lang="zh-CN" altLang="en-US"/>
          </a:p>
        </p:txBody>
      </p:sp>
      <p:sp>
        <p:nvSpPr>
          <p:cNvPr id="3" name="内容占位符 2"/>
          <p:cNvSpPr>
            <a:spLocks noGrp="1"/>
          </p:cNvSpPr>
          <p:nvPr>
            <p:ph idx="1"/>
          </p:nvPr>
        </p:nvSpPr>
        <p:spPr/>
        <p:txBody>
          <a:bodyPr/>
          <a:p>
            <a:r>
              <a:rPr lang="zh-CN" altLang="en-US"/>
              <a:t>代码实现：</a:t>
            </a:r>
            <a:endParaRPr lang="zh-CN" altLang="en-US"/>
          </a:p>
        </p:txBody>
      </p:sp>
      <p:pic>
        <p:nvPicPr>
          <p:cNvPr id="4" name="图片 3"/>
          <p:cNvPicPr>
            <a:picLocks noChangeAspect="1"/>
          </p:cNvPicPr>
          <p:nvPr/>
        </p:nvPicPr>
        <p:blipFill>
          <a:blip r:embed="rId1"/>
          <a:stretch>
            <a:fillRect/>
          </a:stretch>
        </p:blipFill>
        <p:spPr>
          <a:xfrm>
            <a:off x="1167130" y="2348230"/>
            <a:ext cx="8773795" cy="3721100"/>
          </a:xfrm>
          <a:prstGeom prst="rect">
            <a:avLst/>
          </a:prstGeom>
        </p:spPr>
      </p:pic>
    </p:spTree>
    <p:custDataLst>
      <p:tags r:id="rId2"/>
    </p:custData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练习题目</a:t>
            </a:r>
            <a:endParaRPr lang="zh-CN" altLang="en-US"/>
          </a:p>
        </p:txBody>
      </p:sp>
      <p:sp>
        <p:nvSpPr>
          <p:cNvPr id="3" name="内容占位符 2"/>
          <p:cNvSpPr>
            <a:spLocks noGrp="1"/>
          </p:cNvSpPr>
          <p:nvPr>
            <p:ph idx="1"/>
          </p:nvPr>
        </p:nvSpPr>
        <p:spPr/>
        <p:txBody>
          <a:bodyPr/>
          <a:p>
            <a:r>
              <a:rPr lang="zh-CN" altLang="en-US">
                <a:solidFill>
                  <a:srgbClr val="92D050"/>
                </a:solidFill>
              </a:rPr>
              <a:t>【</a:t>
            </a:r>
            <a:r>
              <a:rPr lang="en-US" altLang="zh-CN">
                <a:solidFill>
                  <a:srgbClr val="92D050"/>
                </a:solidFill>
              </a:rPr>
              <a:t>BZOJ2460</a:t>
            </a:r>
            <a:r>
              <a:rPr lang="zh-CN" altLang="en-US">
                <a:solidFill>
                  <a:srgbClr val="92D050"/>
                </a:solidFill>
              </a:rPr>
              <a:t>】元素（板子题）</a:t>
            </a:r>
            <a:endParaRPr lang="zh-CN" altLang="en-US">
              <a:solidFill>
                <a:srgbClr val="92D050"/>
              </a:solidFill>
            </a:endParaRPr>
          </a:p>
          <a:p>
            <a:r>
              <a:rPr lang="zh-CN" altLang="en-US">
                <a:solidFill>
                  <a:srgbClr val="00B0F0"/>
                </a:solidFill>
              </a:rPr>
              <a:t>【BZOJ2844】albus就是要第一个出场</a:t>
            </a:r>
            <a:endParaRPr lang="zh-CN" altLang="en-US"/>
          </a:p>
          <a:p>
            <a:r>
              <a:rPr lang="zh-CN" altLang="en-US">
                <a:solidFill>
                  <a:srgbClr val="00B0F0"/>
                </a:solidFill>
              </a:rPr>
              <a:t>【</a:t>
            </a:r>
            <a:r>
              <a:rPr lang="en-US" altLang="zh-CN">
                <a:solidFill>
                  <a:srgbClr val="00B0F0"/>
                </a:solidFill>
              </a:rPr>
              <a:t>BZOJ</a:t>
            </a:r>
            <a:r>
              <a:rPr lang="zh-CN" altLang="en-US">
                <a:solidFill>
                  <a:srgbClr val="00B0F0"/>
                </a:solidFill>
              </a:rPr>
              <a:t>4644】经典傻逼题</a:t>
            </a:r>
            <a:endParaRPr lang="zh-CN" altLang="en-US">
              <a:solidFill>
                <a:srgbClr val="00B0F0"/>
              </a:solidFill>
            </a:endParaRPr>
          </a:p>
          <a:p>
            <a:r>
              <a:rPr lang="zh-CN" altLang="en-US">
                <a:solidFill>
                  <a:srgbClr val="EB4FEA"/>
                </a:solidFill>
              </a:rPr>
              <a:t>【HAOI2017】八纵八横</a:t>
            </a:r>
            <a:endParaRPr lang="zh-CN" altLang="en-US">
              <a:solidFill>
                <a:srgbClr val="EB4FEA"/>
              </a:solidFill>
            </a:endParaRPr>
          </a:p>
          <a:p>
            <a:r>
              <a:rPr lang="zh-CN" altLang="en-US">
                <a:solidFill>
                  <a:srgbClr val="EB4FEA"/>
                </a:solidFill>
              </a:rPr>
              <a:t>【BZOJ3569】DZY Loves Chinese II</a:t>
            </a:r>
            <a:endParaRPr lang="zh-CN" altLang="en-US"/>
          </a:p>
          <a:p>
            <a:r>
              <a:rPr lang="zh-CN" altLang="en-US">
                <a:solidFill>
                  <a:srgbClr val="FFC000"/>
                </a:solidFill>
              </a:rPr>
              <a:t>【清华集训2014】玛里苟斯</a:t>
            </a:r>
            <a:endParaRPr lang="zh-CN" altLang="en-US">
              <a:solidFill>
                <a:srgbClr val="FFC000"/>
              </a:solidFill>
            </a:endParaRPr>
          </a:p>
        </p:txBody>
      </p:sp>
    </p:spTree>
    <p:custDataLst>
      <p:tags r:id="rId1"/>
    </p:custData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a:t>容斥原理</a:t>
            </a:r>
            <a:endParaRPr lang="zh-CN" altLang="en-US" sz="4000"/>
          </a:p>
        </p:txBody>
      </p:sp>
      <p:sp>
        <p:nvSpPr>
          <p:cNvPr id="3" name="内容占位符 2"/>
          <p:cNvSpPr>
            <a:spLocks noGrp="1"/>
          </p:cNvSpPr>
          <p:nvPr>
            <p:ph idx="1"/>
          </p:nvPr>
        </p:nvSpPr>
        <p:spPr/>
        <p:txBody>
          <a:bodyPr/>
          <a:p>
            <a:r>
              <a:rPr lang="zh-CN" altLang="en-US" sz="2400"/>
              <a:t>用于计算集合</a:t>
            </a:r>
            <a:r>
              <a:rPr lang="en-US" altLang="zh-CN" sz="2400"/>
              <a:t>S</a:t>
            </a:r>
            <a:r>
              <a:rPr lang="zh-CN" altLang="en-US" sz="2400"/>
              <a:t>中不具备性质   </a:t>
            </a:r>
            <a:r>
              <a:rPr lang="en-US" altLang="zh-CN" sz="2400"/>
              <a:t>	            </a:t>
            </a:r>
            <a:r>
              <a:rPr lang="zh-CN" altLang="en-US" sz="2400"/>
              <a:t>的元素个数</a:t>
            </a:r>
            <a:endParaRPr lang="zh-CN" altLang="en-US" sz="2400"/>
          </a:p>
          <a:p>
            <a:r>
              <a:rPr lang="zh-CN" altLang="en-US" sz="2400"/>
              <a:t>设性质</a:t>
            </a:r>
            <a:r>
              <a:rPr lang="en-US" altLang="zh-CN" sz="2400"/>
              <a:t>	          </a:t>
            </a:r>
            <a:r>
              <a:rPr lang="zh-CN" altLang="en-US" sz="2400"/>
              <a:t>对应的集合是</a:t>
            </a:r>
            <a:endParaRPr lang="zh-CN" altLang="en-US" sz="2400"/>
          </a:p>
          <a:p>
            <a:endParaRPr lang="zh-CN" altLang="en-US" sz="2000"/>
          </a:p>
          <a:p>
            <a:r>
              <a:rPr lang="zh-CN" altLang="en-US" sz="2400"/>
              <a:t>公式：</a:t>
            </a:r>
            <a:endParaRPr lang="zh-CN" altLang="en-US" sz="2400"/>
          </a:p>
          <a:p>
            <a:endParaRPr lang="zh-CN" altLang="en-US" sz="2000"/>
          </a:p>
          <a:p>
            <a:endParaRPr lang="zh-CN" altLang="en-US" sz="1800"/>
          </a:p>
          <a:p>
            <a:r>
              <a:rPr lang="zh-CN" altLang="en-US" sz="2400"/>
              <a:t>其中     表示不具备性质    的集合</a:t>
            </a:r>
            <a:endParaRPr lang="zh-CN" altLang="en-US" sz="2400"/>
          </a:p>
        </p:txBody>
      </p:sp>
      <p:graphicFrame>
        <p:nvGraphicFramePr>
          <p:cNvPr id="4" name="对象 3">
            <a:hlinkClick r:id="" action="ppaction://ole?verb="/>
          </p:cNvPr>
          <p:cNvGraphicFramePr>
            <a:graphicFrameLocks noChangeAspect="1"/>
          </p:cNvGraphicFramePr>
          <p:nvPr/>
        </p:nvGraphicFramePr>
        <p:xfrm>
          <a:off x="5056823" y="1813560"/>
          <a:ext cx="1389380" cy="446405"/>
        </p:xfrm>
        <a:graphic>
          <a:graphicData uri="http://schemas.openxmlformats.org/presentationml/2006/ole">
            <mc:AlternateContent xmlns:mc="http://schemas.openxmlformats.org/markup-compatibility/2006">
              <mc:Choice xmlns:v="urn:schemas-microsoft-com:vml" Requires="v">
                <p:oleObj spid="_x0000_s1025" name="" r:id="rId1" imgW="711200" imgH="228600" progId="Equation.KSEE3">
                  <p:embed/>
                </p:oleObj>
              </mc:Choice>
              <mc:Fallback>
                <p:oleObj name="" r:id="rId1" imgW="711200" imgH="228600" progId="Equation.KSEE3">
                  <p:embed/>
                  <p:pic>
                    <p:nvPicPr>
                      <p:cNvPr id="0" name="图片 1024"/>
                      <p:cNvPicPr/>
                      <p:nvPr/>
                    </p:nvPicPr>
                    <p:blipFill>
                      <a:blip r:embed="rId2">
                        <a:lum bright="100000"/>
                      </a:blip>
                      <a:stretch>
                        <a:fillRect/>
                      </a:stretch>
                    </p:blipFill>
                    <p:spPr>
                      <a:xfrm>
                        <a:off x="5056823" y="1813560"/>
                        <a:ext cx="1389380" cy="44640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2009775" y="2804795"/>
          <a:ext cx="5874385" cy="1223010"/>
        </p:xfrm>
        <a:graphic>
          <a:graphicData uri="http://schemas.openxmlformats.org/presentationml/2006/ole">
            <mc:AlternateContent xmlns:mc="http://schemas.openxmlformats.org/markup-compatibility/2006">
              <mc:Choice xmlns:v="urn:schemas-microsoft-com:vml" Requires="v">
                <p:oleObj spid="_x0000_s1026" name="" r:id="rId3" imgW="2133600" imgH="444500" progId="Equation.KSEE3">
                  <p:embed/>
                </p:oleObj>
              </mc:Choice>
              <mc:Fallback>
                <p:oleObj name="" r:id="rId3" imgW="2133600" imgH="444500" progId="Equation.KSEE3">
                  <p:embed/>
                  <p:pic>
                    <p:nvPicPr>
                      <p:cNvPr id="0" name="图片 1025"/>
                      <p:cNvPicPr/>
                      <p:nvPr/>
                    </p:nvPicPr>
                    <p:blipFill>
                      <a:blip r:embed="rId4">
                        <a:lum bright="100000"/>
                      </a:blip>
                      <a:stretch>
                        <a:fillRect/>
                      </a:stretch>
                    </p:blipFill>
                    <p:spPr>
                      <a:xfrm>
                        <a:off x="2009775" y="2804795"/>
                        <a:ext cx="5874385" cy="1223010"/>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1755140" y="4309110"/>
          <a:ext cx="426720" cy="569595"/>
        </p:xfrm>
        <a:graphic>
          <a:graphicData uri="http://schemas.openxmlformats.org/presentationml/2006/ole">
            <mc:AlternateContent xmlns:mc="http://schemas.openxmlformats.org/markup-compatibility/2006">
              <mc:Choice xmlns:v="urn:schemas-microsoft-com:vml" Requires="v">
                <p:oleObj spid="_x0000_s1027" name="" r:id="rId5" imgW="190500" imgH="254000" progId="Equation.KSEE3">
                  <p:embed/>
                </p:oleObj>
              </mc:Choice>
              <mc:Fallback>
                <p:oleObj name="" r:id="rId5" imgW="190500" imgH="254000" progId="Equation.KSEE3">
                  <p:embed/>
                  <p:pic>
                    <p:nvPicPr>
                      <p:cNvPr id="0" name="图片 1026"/>
                      <p:cNvPicPr/>
                      <p:nvPr/>
                    </p:nvPicPr>
                    <p:blipFill>
                      <a:blip r:embed="rId6">
                        <a:lum bright="100000"/>
                      </a:blip>
                      <a:stretch>
                        <a:fillRect/>
                      </a:stretch>
                    </p:blipFill>
                    <p:spPr>
                      <a:xfrm>
                        <a:off x="1755140" y="4309110"/>
                        <a:ext cx="426720" cy="56959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4285615" y="4338320"/>
          <a:ext cx="370840" cy="513715"/>
        </p:xfrm>
        <a:graphic>
          <a:graphicData uri="http://schemas.openxmlformats.org/presentationml/2006/ole">
            <mc:AlternateContent xmlns:mc="http://schemas.openxmlformats.org/markup-compatibility/2006">
              <mc:Choice xmlns:v="urn:schemas-microsoft-com:vml" Requires="v">
                <p:oleObj spid="_x0000_s8" name="" r:id="rId7" imgW="165100" imgH="228600" progId="Equation.KSEE3">
                  <p:embed/>
                </p:oleObj>
              </mc:Choice>
              <mc:Fallback>
                <p:oleObj name="" r:id="rId7" imgW="165100" imgH="228600" progId="Equation.KSEE3">
                  <p:embed/>
                  <p:pic>
                    <p:nvPicPr>
                      <p:cNvPr id="0" name="图片 1026"/>
                      <p:cNvPicPr/>
                      <p:nvPr/>
                    </p:nvPicPr>
                    <p:blipFill>
                      <a:blip r:embed="rId8">
                        <a:lum bright="100000"/>
                      </a:blip>
                      <a:stretch>
                        <a:fillRect/>
                      </a:stretch>
                    </p:blipFill>
                    <p:spPr>
                      <a:xfrm>
                        <a:off x="4285615" y="4338320"/>
                        <a:ext cx="370840" cy="513715"/>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2138998" y="2259965"/>
          <a:ext cx="1389380" cy="446405"/>
        </p:xfrm>
        <a:graphic>
          <a:graphicData uri="http://schemas.openxmlformats.org/presentationml/2006/ole">
            <mc:AlternateContent xmlns:mc="http://schemas.openxmlformats.org/markup-compatibility/2006">
              <mc:Choice xmlns:v="urn:schemas-microsoft-com:vml" Requires="v">
                <p:oleObj spid="_x0000_s10" name="" r:id="rId9" imgW="711200" imgH="228600" progId="Equation.KSEE3">
                  <p:embed/>
                </p:oleObj>
              </mc:Choice>
              <mc:Fallback>
                <p:oleObj name="" r:id="rId9" imgW="711200" imgH="228600" progId="Equation.KSEE3">
                  <p:embed/>
                  <p:pic>
                    <p:nvPicPr>
                      <p:cNvPr id="0" name="图片 1024"/>
                      <p:cNvPicPr/>
                      <p:nvPr/>
                    </p:nvPicPr>
                    <p:blipFill>
                      <a:blip r:embed="rId2">
                        <a:lum bright="100000"/>
                      </a:blip>
                      <a:stretch>
                        <a:fillRect/>
                      </a:stretch>
                    </p:blipFill>
                    <p:spPr>
                      <a:xfrm>
                        <a:off x="2138998" y="2259965"/>
                        <a:ext cx="1389380" cy="446405"/>
                      </a:xfrm>
                      <a:prstGeom prst="rect">
                        <a:avLst/>
                      </a:prstGeom>
                    </p:spPr>
                  </p:pic>
                </p:oleObj>
              </mc:Fallback>
            </mc:AlternateContent>
          </a:graphicData>
        </a:graphic>
      </p:graphicFrame>
      <p:graphicFrame>
        <p:nvGraphicFramePr>
          <p:cNvPr id="11" name="对象 10">
            <a:hlinkClick r:id="" action="ppaction://ole?verb="/>
          </p:cNvPr>
          <p:cNvGraphicFramePr>
            <a:graphicFrameLocks noChangeAspect="1"/>
          </p:cNvGraphicFramePr>
          <p:nvPr/>
        </p:nvGraphicFramePr>
        <p:xfrm>
          <a:off x="5442585" y="2259965"/>
          <a:ext cx="1574165" cy="464820"/>
        </p:xfrm>
        <a:graphic>
          <a:graphicData uri="http://schemas.openxmlformats.org/presentationml/2006/ole">
            <mc:AlternateContent xmlns:mc="http://schemas.openxmlformats.org/markup-compatibility/2006">
              <mc:Choice xmlns:v="urn:schemas-microsoft-com:vml" Requires="v">
                <p:oleObj spid="_x0000_s12" name="" r:id="rId10" imgW="774065" imgH="228600" progId="Equation.KSEE3">
                  <p:embed/>
                </p:oleObj>
              </mc:Choice>
              <mc:Fallback>
                <p:oleObj name="" r:id="rId10" imgW="774065" imgH="228600" progId="Equation.KSEE3">
                  <p:embed/>
                  <p:pic>
                    <p:nvPicPr>
                      <p:cNvPr id="0" name="图片 1024"/>
                      <p:cNvPicPr/>
                      <p:nvPr/>
                    </p:nvPicPr>
                    <p:blipFill>
                      <a:blip r:embed="rId11">
                        <a:lum bright="100000"/>
                      </a:blip>
                      <a:stretch>
                        <a:fillRect/>
                      </a:stretch>
                    </p:blipFill>
                    <p:spPr>
                      <a:xfrm>
                        <a:off x="5442585" y="2259965"/>
                        <a:ext cx="1574165" cy="464820"/>
                      </a:xfrm>
                      <a:prstGeom prst="rect">
                        <a:avLst/>
                      </a:prstGeom>
                    </p:spPr>
                  </p:pic>
                </p:oleObj>
              </mc:Fallback>
            </mc:AlternateContent>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推导错排公式</a:t>
            </a:r>
            <a:endParaRPr lang="zh-CN" altLang="en-US"/>
          </a:p>
        </p:txBody>
      </p:sp>
      <p:sp>
        <p:nvSpPr>
          <p:cNvPr id="3" name="内容占位符 2"/>
          <p:cNvSpPr>
            <a:spLocks noGrp="1"/>
          </p:cNvSpPr>
          <p:nvPr>
            <p:ph idx="1"/>
          </p:nvPr>
        </p:nvSpPr>
        <p:spPr/>
        <p:txBody>
          <a:bodyPr/>
          <a:p>
            <a:r>
              <a:rPr lang="zh-CN" altLang="en-US"/>
              <a:t>错排问题：把 </a:t>
            </a:r>
            <a:r>
              <a:rPr lang="en-US" altLang="zh-CN"/>
              <a:t>n </a:t>
            </a:r>
            <a:r>
              <a:rPr lang="zh-CN" altLang="en-US"/>
              <a:t>个数排成一行，使得第 </a:t>
            </a:r>
            <a:r>
              <a:rPr lang="en-US" altLang="zh-CN"/>
              <a:t>i </a:t>
            </a:r>
            <a:r>
              <a:rPr lang="zh-CN" altLang="en-US"/>
              <a:t>个位置上的数不等于 </a:t>
            </a:r>
            <a:r>
              <a:rPr lang="en-US" altLang="zh-CN"/>
              <a:t>i</a:t>
            </a:r>
            <a:r>
              <a:rPr lang="zh-CN" altLang="en-US"/>
              <a:t>，求方案数</a:t>
            </a:r>
            <a:endParaRPr lang="zh-CN" altLang="en-US"/>
          </a:p>
          <a:p>
            <a:r>
              <a:rPr lang="zh-CN" altLang="en-US"/>
              <a:t>我们应用容斥原理，枚举有多少个位置不满足条件</a:t>
            </a:r>
            <a:endParaRPr lang="zh-CN" altLang="en-US"/>
          </a:p>
          <a:p>
            <a:endParaRPr lang="zh-CN" altLang="en-US"/>
          </a:p>
          <a:p>
            <a:r>
              <a:rPr lang="zh-CN" altLang="en-US"/>
              <a:t>那么</a:t>
            </a:r>
            <a:endParaRPr lang="zh-CN" altLang="en-US"/>
          </a:p>
          <a:p>
            <a:endParaRPr lang="zh-CN" altLang="en-US"/>
          </a:p>
          <a:p>
            <a:r>
              <a:rPr lang="zh-CN" altLang="en-US"/>
              <a:t>这就是错排公式</a:t>
            </a:r>
            <a:endParaRPr lang="zh-CN" altLang="en-US"/>
          </a:p>
        </p:txBody>
      </p:sp>
      <p:graphicFrame>
        <p:nvGraphicFramePr>
          <p:cNvPr id="4" name="对象 3">
            <a:hlinkClick r:id="" action="ppaction://ole?verb="/>
          </p:cNvPr>
          <p:cNvGraphicFramePr>
            <a:graphicFrameLocks noChangeAspect="1"/>
          </p:cNvGraphicFramePr>
          <p:nvPr/>
        </p:nvGraphicFramePr>
        <p:xfrm>
          <a:off x="1795145" y="2922270"/>
          <a:ext cx="4973320" cy="951230"/>
        </p:xfrm>
        <a:graphic>
          <a:graphicData uri="http://schemas.openxmlformats.org/presentationml/2006/ole">
            <mc:AlternateContent xmlns:mc="http://schemas.openxmlformats.org/markup-compatibility/2006">
              <mc:Choice xmlns:v="urn:schemas-microsoft-com:vml" Requires="v">
                <p:oleObj spid="_x0000_s10241" name="" r:id="rId1" imgW="2260600" imgH="431800" progId="Equation.KSEE3">
                  <p:embed/>
                </p:oleObj>
              </mc:Choice>
              <mc:Fallback>
                <p:oleObj name="" r:id="rId1" imgW="2260600" imgH="431800" progId="Equation.KSEE3">
                  <p:embed/>
                  <p:pic>
                    <p:nvPicPr>
                      <p:cNvPr id="0" name="图片 10240"/>
                      <p:cNvPicPr/>
                      <p:nvPr/>
                    </p:nvPicPr>
                    <p:blipFill>
                      <a:blip r:embed="rId2">
                        <a:lum bright="100000"/>
                      </a:blip>
                      <a:stretch>
                        <a:fillRect/>
                      </a:stretch>
                    </p:blipFill>
                    <p:spPr>
                      <a:xfrm>
                        <a:off x="1795145" y="2922270"/>
                        <a:ext cx="4973320" cy="951230"/>
                      </a:xfrm>
                      <a:prstGeom prst="rect">
                        <a:avLst/>
                      </a:prstGeom>
                    </p:spPr>
                  </p:pic>
                </p:oleObj>
              </mc:Fallback>
            </mc:AlternateContent>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a:t>
            </a:r>
            <a:r>
              <a:rPr lang="zh-CN" altLang="en-US"/>
              <a:t>4710  分特产</a:t>
            </a:r>
            <a:endParaRPr lang="zh-CN" altLang="en-US"/>
          </a:p>
        </p:txBody>
      </p:sp>
      <p:sp>
        <p:nvSpPr>
          <p:cNvPr id="3" name="内容占位符 2"/>
          <p:cNvSpPr>
            <a:spLocks noGrp="1"/>
          </p:cNvSpPr>
          <p:nvPr>
            <p:ph idx="1"/>
          </p:nvPr>
        </p:nvSpPr>
        <p:spPr/>
        <p:txBody>
          <a:bodyPr/>
          <a:p>
            <a:r>
              <a:rPr lang="zh-CN" altLang="en-US"/>
              <a:t>杨崇烨</a:t>
            </a:r>
            <a:r>
              <a:rPr lang="en-US" altLang="zh-CN"/>
              <a:t>AK</a:t>
            </a:r>
            <a:r>
              <a:rPr lang="zh-CN" altLang="en-US"/>
              <a:t>了</a:t>
            </a:r>
            <a:r>
              <a:rPr lang="en-US" altLang="zh-CN"/>
              <a:t>NOI</a:t>
            </a:r>
            <a:r>
              <a:rPr lang="zh-CN" altLang="en-US"/>
              <a:t>回来，带了 </a:t>
            </a:r>
            <a:r>
              <a:rPr lang="en-US" altLang="zh-CN"/>
              <a:t>m </a:t>
            </a:r>
            <a:r>
              <a:rPr lang="zh-CN" altLang="en-US"/>
              <a:t>种土特产分给机房的 </a:t>
            </a:r>
            <a:r>
              <a:rPr lang="en-US" altLang="zh-CN"/>
              <a:t>n </a:t>
            </a:r>
            <a:r>
              <a:rPr lang="zh-CN" altLang="en-US"/>
              <a:t>位同学</a:t>
            </a:r>
            <a:endParaRPr lang="zh-CN" altLang="en-US"/>
          </a:p>
          <a:p>
            <a:r>
              <a:rPr lang="zh-CN" altLang="en-US"/>
              <a:t>每种土特产的数量都是已知的</a:t>
            </a:r>
            <a:endParaRPr lang="zh-CN" altLang="en-US"/>
          </a:p>
          <a:p>
            <a:r>
              <a:rPr lang="zh-CN" altLang="en-US"/>
              <a:t>且每位同学都至少分到一个土特产</a:t>
            </a:r>
            <a:endParaRPr lang="zh-CN" altLang="en-US"/>
          </a:p>
          <a:p>
            <a:r>
              <a:rPr lang="zh-CN" altLang="en-US"/>
              <a:t>求分配方法数</a:t>
            </a:r>
            <a:endParaRPr lang="zh-CN" altLang="en-US"/>
          </a:p>
          <a:p>
            <a:endParaRPr lang="zh-CN" altLang="en-US"/>
          </a:p>
          <a:p>
            <a:r>
              <a:rPr lang="zh-CN" altLang="en-US"/>
              <a:t>所有输入数据都在</a:t>
            </a:r>
            <a:r>
              <a:rPr lang="en-US" altLang="zh-CN"/>
              <a:t>1000</a:t>
            </a:r>
            <a:r>
              <a:rPr lang="zh-CN" altLang="en-US"/>
              <a:t>范围内</a:t>
            </a:r>
            <a:endParaRPr lang="zh-CN"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a:t>
            </a:r>
            <a:r>
              <a:rPr lang="zh-CN" altLang="en-US">
                <a:sym typeface="+mn-ea"/>
              </a:rPr>
              <a:t>4710  分特产</a:t>
            </a:r>
            <a:endParaRPr lang="zh-CN" altLang="en-US"/>
          </a:p>
        </p:txBody>
      </p:sp>
      <p:sp>
        <p:nvSpPr>
          <p:cNvPr id="3" name="内容占位符 2"/>
          <p:cNvSpPr>
            <a:spLocks noGrp="1"/>
          </p:cNvSpPr>
          <p:nvPr>
            <p:ph idx="1"/>
          </p:nvPr>
        </p:nvSpPr>
        <p:spPr/>
        <p:txBody>
          <a:bodyPr/>
          <a:p>
            <a:r>
              <a:rPr lang="zh-CN" altLang="en-US"/>
              <a:t>我们只需要枚举多少个同学没有分到特产即可进行容斥</a:t>
            </a:r>
            <a:endParaRPr lang="zh-CN" altLang="en-US"/>
          </a:p>
          <a:p>
            <a:r>
              <a:rPr lang="zh-CN" altLang="en-US"/>
              <a:t>分特产的过程对应了 </a:t>
            </a:r>
            <a:r>
              <a:rPr lang="en-US" altLang="zh-CN"/>
              <a:t>m </a:t>
            </a:r>
            <a:r>
              <a:rPr lang="zh-CN" altLang="en-US"/>
              <a:t>个不定方程</a:t>
            </a:r>
            <a:endParaRPr lang="zh-CN" altLang="en-US"/>
          </a:p>
          <a:p>
            <a:r>
              <a:rPr lang="zh-CN" altLang="en-US"/>
              <a:t>怎么解决大家都知道</a:t>
            </a:r>
            <a:r>
              <a:rPr lang="en-US" altLang="zh-CN"/>
              <a:t>……</a:t>
            </a:r>
            <a:r>
              <a:rPr lang="zh-CN" altLang="en-US"/>
              <a:t>吧？</a:t>
            </a:r>
            <a:endParaRPr lang="zh-CN" altLang="en-US"/>
          </a:p>
          <a:p>
            <a:endParaRPr lang="zh-CN"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例题：</a:t>
            </a:r>
            <a:r>
              <a:rPr lang="en-US" altLang="zh-CN"/>
              <a:t>8</a:t>
            </a:r>
            <a:r>
              <a:rPr lang="zh-CN" altLang="en-US"/>
              <a:t>的倍数</a:t>
            </a:r>
            <a:endParaRPr lang="zh-CN" altLang="en-US"/>
          </a:p>
        </p:txBody>
      </p:sp>
      <p:sp>
        <p:nvSpPr>
          <p:cNvPr id="3" name="内容占位符 2"/>
          <p:cNvSpPr>
            <a:spLocks noGrp="1"/>
          </p:cNvSpPr>
          <p:nvPr>
            <p:ph idx="1"/>
          </p:nvPr>
        </p:nvSpPr>
        <p:spPr/>
        <p:txBody>
          <a:bodyPr/>
          <a:p>
            <a:r>
              <a:rPr lang="zh-CN" altLang="en-US"/>
              <a:t>给定 </a:t>
            </a:r>
            <a:r>
              <a:rPr lang="en-US" altLang="zh-CN"/>
              <a:t>n </a:t>
            </a:r>
            <a:r>
              <a:rPr lang="zh-CN" altLang="en-US"/>
              <a:t>个数以及一个区间 </a:t>
            </a:r>
            <a:r>
              <a:rPr lang="en-US" altLang="zh-CN"/>
              <a:t>[x,y]</a:t>
            </a:r>
            <a:endParaRPr lang="en-US" altLang="zh-CN"/>
          </a:p>
          <a:p>
            <a:r>
              <a:rPr lang="zh-CN" altLang="en-US"/>
              <a:t>问在区间内有多少数是 </a:t>
            </a:r>
            <a:r>
              <a:rPr lang="en-US" altLang="zh-CN"/>
              <a:t>8 </a:t>
            </a:r>
            <a:r>
              <a:rPr lang="zh-CN" altLang="en-US"/>
              <a:t>的倍数且不能被这 </a:t>
            </a:r>
            <a:r>
              <a:rPr lang="en-US" altLang="zh-CN"/>
              <a:t>n </a:t>
            </a:r>
            <a:r>
              <a:rPr lang="zh-CN" altLang="en-US"/>
              <a:t>个数整除</a:t>
            </a:r>
            <a:endParaRPr lang="zh-CN" altLang="en-US"/>
          </a:p>
          <a:p>
            <a:endParaRPr lang="zh-CN" altLang="en-US"/>
          </a:p>
          <a:p>
            <a:r>
              <a:rPr lang="zh-CN" altLang="en-US"/>
              <a:t>数据范围：</a:t>
            </a:r>
            <a:endParaRPr lang="en-US" altLang="zh-CN"/>
          </a:p>
        </p:txBody>
      </p:sp>
      <p:graphicFrame>
        <p:nvGraphicFramePr>
          <p:cNvPr id="4" name="对象 3">
            <a:hlinkClick r:id="" action="ppaction://ole?verb="/>
          </p:cNvPr>
          <p:cNvGraphicFramePr>
            <a:graphicFrameLocks noChangeAspect="1"/>
          </p:cNvGraphicFramePr>
          <p:nvPr/>
        </p:nvGraphicFramePr>
        <p:xfrm>
          <a:off x="2665095" y="3207385"/>
          <a:ext cx="796290" cy="347980"/>
        </p:xfrm>
        <a:graphic>
          <a:graphicData uri="http://schemas.openxmlformats.org/presentationml/2006/ole">
            <mc:AlternateContent xmlns:mc="http://schemas.openxmlformats.org/markup-compatibility/2006">
              <mc:Choice xmlns:v="urn:schemas-microsoft-com:vml" Requires="v">
                <p:oleObj spid="_x0000_s7169" name="" r:id="rId1" imgW="405765" imgH="177165" progId="Equation.KSEE3">
                  <p:embed/>
                </p:oleObj>
              </mc:Choice>
              <mc:Fallback>
                <p:oleObj name="" r:id="rId1" imgW="405765" imgH="177165" progId="Equation.KSEE3">
                  <p:embed/>
                  <p:pic>
                    <p:nvPicPr>
                      <p:cNvPr id="0" name="图片 7168"/>
                      <p:cNvPicPr/>
                      <p:nvPr/>
                    </p:nvPicPr>
                    <p:blipFill>
                      <a:blip r:embed="rId2">
                        <a:lum bright="100000"/>
                      </a:blip>
                      <a:stretch>
                        <a:fillRect/>
                      </a:stretch>
                    </p:blipFill>
                    <p:spPr>
                      <a:xfrm>
                        <a:off x="2665095" y="3207385"/>
                        <a:ext cx="796290" cy="347980"/>
                      </a:xfrm>
                      <a:prstGeom prst="rect">
                        <a:avLst/>
                      </a:prstGeom>
                    </p:spPr>
                  </p:pic>
                </p:oleObj>
              </mc:Fallback>
            </mc:AlternateContent>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例题：</a:t>
            </a:r>
            <a:r>
              <a:rPr lang="en-US" altLang="zh-CN">
                <a:sym typeface="+mn-ea"/>
              </a:rPr>
              <a:t>8</a:t>
            </a:r>
            <a:r>
              <a:rPr lang="zh-CN" altLang="en-US">
                <a:sym typeface="+mn-ea"/>
              </a:rPr>
              <a:t>的倍数</a:t>
            </a:r>
            <a:endParaRPr lang="zh-CN" altLang="en-US"/>
          </a:p>
        </p:txBody>
      </p:sp>
      <p:sp>
        <p:nvSpPr>
          <p:cNvPr id="3" name="内容占位符 2"/>
          <p:cNvSpPr>
            <a:spLocks noGrp="1"/>
          </p:cNvSpPr>
          <p:nvPr>
            <p:ph idx="1"/>
          </p:nvPr>
        </p:nvSpPr>
        <p:spPr/>
        <p:txBody>
          <a:bodyPr/>
          <a:p>
            <a:r>
              <a:rPr lang="zh-CN" altLang="en-US"/>
              <a:t>问题符合区间减法，即 </a:t>
            </a:r>
            <a:r>
              <a:rPr lang="en-US" altLang="zh-CN"/>
              <a:t>[1,y] </a:t>
            </a:r>
            <a:r>
              <a:rPr lang="zh-CN" altLang="en-US"/>
              <a:t>的答案减去 </a:t>
            </a:r>
            <a:r>
              <a:rPr lang="en-US" altLang="zh-CN"/>
              <a:t>[1,x-1] </a:t>
            </a:r>
            <a:r>
              <a:rPr lang="zh-CN" altLang="en-US"/>
              <a:t>的答案</a:t>
            </a:r>
            <a:endParaRPr lang="zh-CN" altLang="en-US"/>
          </a:p>
          <a:p>
            <a:r>
              <a:rPr lang="zh-CN" altLang="en-US"/>
              <a:t>我们枚举这 </a:t>
            </a:r>
            <a:r>
              <a:rPr lang="en-US" altLang="zh-CN"/>
              <a:t>n </a:t>
            </a:r>
            <a:r>
              <a:rPr lang="zh-CN" altLang="en-US"/>
              <a:t>个数的子集，用最 </a:t>
            </a:r>
            <a:r>
              <a:rPr lang="en-US" altLang="zh-CN"/>
              <a:t>lcm </a:t>
            </a:r>
            <a:r>
              <a:rPr lang="zh-CN" altLang="en-US"/>
              <a:t>计算答案就行了</a:t>
            </a:r>
            <a:endParaRPr lang="zh-CN" altLang="en-US"/>
          </a:p>
          <a:p>
            <a:r>
              <a:rPr lang="zh-CN" altLang="en-US"/>
              <a:t>核心代码：</a:t>
            </a:r>
            <a:endParaRPr lang="zh-CN" altLang="en-US"/>
          </a:p>
          <a:p>
            <a:endParaRPr lang="zh-CN" altLang="en-US"/>
          </a:p>
          <a:p>
            <a:endParaRPr lang="en-US" altLang="zh-CN"/>
          </a:p>
        </p:txBody>
      </p:sp>
      <p:pic>
        <p:nvPicPr>
          <p:cNvPr id="4" name="图片 3"/>
          <p:cNvPicPr>
            <a:picLocks noChangeAspect="1"/>
          </p:cNvPicPr>
          <p:nvPr/>
        </p:nvPicPr>
        <p:blipFill>
          <a:blip r:embed="rId1"/>
          <a:stretch>
            <a:fillRect/>
          </a:stretch>
        </p:blipFill>
        <p:spPr>
          <a:xfrm>
            <a:off x="944880" y="3235960"/>
            <a:ext cx="10546080" cy="2491740"/>
          </a:xfrm>
          <a:prstGeom prst="rect">
            <a:avLst/>
          </a:prstGeom>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4000"/>
              <a:t>51nod1806  </a:t>
            </a:r>
            <a:r>
              <a:rPr lang="zh-CN" altLang="en-US" sz="4000"/>
              <a:t>王队长的树</a:t>
            </a:r>
            <a:endParaRPr lang="zh-CN" altLang="en-US" sz="4000"/>
          </a:p>
        </p:txBody>
      </p:sp>
      <p:sp>
        <p:nvSpPr>
          <p:cNvPr id="3" name="内容占位符 2"/>
          <p:cNvSpPr>
            <a:spLocks noGrp="1"/>
          </p:cNvSpPr>
          <p:nvPr>
            <p:ph idx="1"/>
          </p:nvPr>
        </p:nvSpPr>
        <p:spPr/>
        <p:txBody>
          <a:bodyPr/>
          <a:p>
            <a:r>
              <a:rPr lang="zh-CN" altLang="en-US" sz="2400"/>
              <a:t>题目大意：</a:t>
            </a:r>
            <a:endParaRPr lang="zh-CN" altLang="en-US" sz="2400"/>
          </a:p>
          <a:p>
            <a:r>
              <a:rPr lang="zh-CN" altLang="en-US" sz="2400"/>
              <a:t>有</a:t>
            </a:r>
            <a:r>
              <a:rPr lang="en-US" altLang="zh-CN" sz="2400"/>
              <a:t>n</a:t>
            </a:r>
            <a:r>
              <a:rPr lang="zh-CN" altLang="en-US" sz="2400"/>
              <a:t>个结点编号是</a:t>
            </a:r>
            <a:r>
              <a:rPr lang="en-US" altLang="zh-CN" sz="2400"/>
              <a:t>1~n</a:t>
            </a:r>
            <a:r>
              <a:rPr lang="zh-CN" altLang="en-US" sz="2400"/>
              <a:t>，王队长想在它们之间连</a:t>
            </a:r>
            <a:r>
              <a:rPr lang="en-US" altLang="zh-CN" sz="2400"/>
              <a:t>n-1</a:t>
            </a:r>
            <a:r>
              <a:rPr lang="zh-CN" altLang="en-US" sz="2400"/>
              <a:t>条边形成一棵树</a:t>
            </a:r>
            <a:endParaRPr lang="zh-CN" altLang="en-US" sz="2400"/>
          </a:p>
          <a:p>
            <a:r>
              <a:rPr lang="zh-CN" altLang="en-US" sz="2400"/>
              <a:t>王队长给出了</a:t>
            </a:r>
            <a:r>
              <a:rPr lang="en-US" altLang="zh-CN" sz="2400"/>
              <a:t>m</a:t>
            </a:r>
            <a:r>
              <a:rPr lang="zh-CN" altLang="en-US" sz="2400"/>
              <a:t>个限制条件，其中第</a:t>
            </a:r>
            <a:r>
              <a:rPr lang="en-US" altLang="zh-CN" sz="2400"/>
              <a:t>i</a:t>
            </a:r>
            <a:r>
              <a:rPr lang="zh-CN" altLang="en-US" sz="2400"/>
              <a:t>个限制条件限制了编号为</a:t>
            </a:r>
            <a:r>
              <a:rPr lang="en-US" altLang="zh-CN" sz="2400"/>
              <a:t>	</a:t>
            </a:r>
            <a:r>
              <a:rPr lang="zh-CN" altLang="zh-CN" sz="2400"/>
              <a:t>的结点度数不能为</a:t>
            </a:r>
            <a:r>
              <a:rPr lang="zh-CN" altLang="en-US" sz="2400"/>
              <a:t> </a:t>
            </a:r>
            <a:r>
              <a:rPr lang="en-US" altLang="zh-CN" sz="2400"/>
              <a:t>	       </a:t>
            </a:r>
            <a:endParaRPr lang="en-US" altLang="zh-CN" sz="2400"/>
          </a:p>
          <a:p>
            <a:r>
              <a:rPr lang="zh-CN" altLang="zh-CN" sz="2400"/>
              <a:t>求连边的方案总数</a:t>
            </a:r>
            <a:endParaRPr lang="zh-CN" altLang="zh-CN" sz="2400"/>
          </a:p>
          <a:p>
            <a:r>
              <a:rPr lang="zh-CN" altLang="zh-CN" sz="2400"/>
              <a:t>答案对</a:t>
            </a:r>
            <a:r>
              <a:rPr lang="en-US" altLang="zh-CN" sz="2400"/>
              <a:t>	  </a:t>
            </a:r>
            <a:r>
              <a:rPr lang="zh-CN" altLang="en-US" sz="2400"/>
              <a:t>取模</a:t>
            </a:r>
            <a:endParaRPr lang="zh-CN" altLang="en-US" sz="2055"/>
          </a:p>
          <a:p>
            <a:r>
              <a:rPr lang="zh-CN" altLang="en-US" sz="2400"/>
              <a:t>数据范围：</a:t>
            </a:r>
            <a:endParaRPr lang="zh-CN" altLang="en-US" sz="2400"/>
          </a:p>
        </p:txBody>
      </p:sp>
      <p:graphicFrame>
        <p:nvGraphicFramePr>
          <p:cNvPr id="4" name="对象 3">
            <a:hlinkClick r:id="" action="ppaction://ole?verb="/>
          </p:cNvPr>
          <p:cNvGraphicFramePr>
            <a:graphicFrameLocks noChangeAspect="1"/>
          </p:cNvGraphicFramePr>
          <p:nvPr/>
        </p:nvGraphicFramePr>
        <p:xfrm>
          <a:off x="9440545" y="2697480"/>
          <a:ext cx="591185" cy="473075"/>
        </p:xfrm>
        <a:graphic>
          <a:graphicData uri="http://schemas.openxmlformats.org/presentationml/2006/ole">
            <mc:AlternateContent xmlns:mc="http://schemas.openxmlformats.org/markup-compatibility/2006">
              <mc:Choice xmlns:v="urn:schemas-microsoft-com:vml" Requires="v">
                <p:oleObj spid="_x0000_s2049" name="" r:id="rId1" imgW="254000" imgH="203200" progId="Equation.KSEE3">
                  <p:embed/>
                </p:oleObj>
              </mc:Choice>
              <mc:Fallback>
                <p:oleObj name="" r:id="rId1" imgW="254000" imgH="203200" progId="Equation.KSEE3">
                  <p:embed/>
                  <p:pic>
                    <p:nvPicPr>
                      <p:cNvPr id="0" name="图片 2048"/>
                      <p:cNvPicPr/>
                      <p:nvPr/>
                    </p:nvPicPr>
                    <p:blipFill>
                      <a:blip r:embed="rId2">
                        <a:lum bright="100000"/>
                      </a:blip>
                      <a:stretch>
                        <a:fillRect/>
                      </a:stretch>
                    </p:blipFill>
                    <p:spPr>
                      <a:xfrm>
                        <a:off x="9440545" y="2697480"/>
                        <a:ext cx="591185" cy="47307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2677160" y="3076575"/>
          <a:ext cx="584200" cy="425450"/>
        </p:xfrm>
        <a:graphic>
          <a:graphicData uri="http://schemas.openxmlformats.org/presentationml/2006/ole">
            <mc:AlternateContent xmlns:mc="http://schemas.openxmlformats.org/markup-compatibility/2006">
              <mc:Choice xmlns:v="urn:schemas-microsoft-com:vml" Requires="v">
                <p:oleObj spid="_x0000_s2050" name="" r:id="rId3" imgW="279400" imgH="203200" progId="Equation.KSEE3">
                  <p:embed/>
                </p:oleObj>
              </mc:Choice>
              <mc:Fallback>
                <p:oleObj name="" r:id="rId3" imgW="279400" imgH="203200" progId="Equation.KSEE3">
                  <p:embed/>
                  <p:pic>
                    <p:nvPicPr>
                      <p:cNvPr id="0" name="图片 2049"/>
                      <p:cNvPicPr/>
                      <p:nvPr/>
                    </p:nvPicPr>
                    <p:blipFill>
                      <a:blip r:embed="rId4">
                        <a:lum bright="100000"/>
                      </a:blip>
                      <a:stretch>
                        <a:fillRect/>
                      </a:stretch>
                    </p:blipFill>
                    <p:spPr>
                      <a:xfrm>
                        <a:off x="2677160" y="3076575"/>
                        <a:ext cx="584200" cy="425450"/>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2082165" y="3973830"/>
          <a:ext cx="841375" cy="373380"/>
        </p:xfrm>
        <a:graphic>
          <a:graphicData uri="http://schemas.openxmlformats.org/presentationml/2006/ole">
            <mc:AlternateContent xmlns:mc="http://schemas.openxmlformats.org/markup-compatibility/2006">
              <mc:Choice xmlns:v="urn:schemas-microsoft-com:vml" Requires="v">
                <p:oleObj spid="_x0000_s2051" name="" r:id="rId5" imgW="457200" imgH="203200" progId="Equation.KSEE3">
                  <p:embed/>
                </p:oleObj>
              </mc:Choice>
              <mc:Fallback>
                <p:oleObj name="" r:id="rId5" imgW="457200" imgH="203200" progId="Equation.KSEE3">
                  <p:embed/>
                  <p:pic>
                    <p:nvPicPr>
                      <p:cNvPr id="0" name="图片 2050"/>
                      <p:cNvPicPr/>
                      <p:nvPr/>
                    </p:nvPicPr>
                    <p:blipFill>
                      <a:blip r:embed="rId6">
                        <a:lum bright="100000"/>
                      </a:blip>
                      <a:stretch>
                        <a:fillRect/>
                      </a:stretch>
                    </p:blipFill>
                    <p:spPr>
                      <a:xfrm>
                        <a:off x="2082165" y="3973830"/>
                        <a:ext cx="841375" cy="373380"/>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2534920" y="4370705"/>
          <a:ext cx="1967230" cy="485140"/>
        </p:xfrm>
        <a:graphic>
          <a:graphicData uri="http://schemas.openxmlformats.org/presentationml/2006/ole">
            <mc:AlternateContent xmlns:mc="http://schemas.openxmlformats.org/markup-compatibility/2006">
              <mc:Choice xmlns:v="urn:schemas-microsoft-com:vml" Requires="v">
                <p:oleObj spid="_x0000_s2052" name="" r:id="rId7" imgW="927100" imgH="228600" progId="Equation.KSEE3">
                  <p:embed/>
                </p:oleObj>
              </mc:Choice>
              <mc:Fallback>
                <p:oleObj name="" r:id="rId7" imgW="927100" imgH="228600" progId="Equation.KSEE3">
                  <p:embed/>
                  <p:pic>
                    <p:nvPicPr>
                      <p:cNvPr id="0" name="图片 2051"/>
                      <p:cNvPicPr/>
                      <p:nvPr/>
                    </p:nvPicPr>
                    <p:blipFill>
                      <a:blip r:embed="rId8">
                        <a:lum bright="100000"/>
                      </a:blip>
                      <a:stretch>
                        <a:fillRect/>
                      </a:stretch>
                    </p:blipFill>
                    <p:spPr>
                      <a:xfrm>
                        <a:off x="2534920" y="4370705"/>
                        <a:ext cx="1967230" cy="485140"/>
                      </a:xfrm>
                      <a:prstGeom prst="rect">
                        <a:avLst/>
                      </a:prstGeom>
                    </p:spPr>
                  </p:pic>
                </p:oleObj>
              </mc:Fallback>
            </mc:AlternateContent>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sz="4000"/>
              <a:t>分析</a:t>
            </a:r>
            <a:endParaRPr lang="zh-CN" altLang="zh-CN" sz="4000"/>
          </a:p>
        </p:txBody>
      </p:sp>
      <p:sp>
        <p:nvSpPr>
          <p:cNvPr id="3" name="内容占位符 2"/>
          <p:cNvSpPr>
            <a:spLocks noGrp="1"/>
          </p:cNvSpPr>
          <p:nvPr>
            <p:ph idx="1"/>
          </p:nvPr>
        </p:nvSpPr>
        <p:spPr/>
        <p:txBody>
          <a:bodyPr/>
          <a:p>
            <a:r>
              <a:rPr lang="zh-CN" altLang="en-US" sz="2400"/>
              <a:t>我们看到</a:t>
            </a:r>
            <a:r>
              <a:rPr lang="en-US" altLang="zh-CN" sz="2400"/>
              <a:t>	       </a:t>
            </a:r>
            <a:r>
              <a:rPr lang="zh-CN" altLang="zh-CN" sz="2400"/>
              <a:t>，</a:t>
            </a:r>
            <a:r>
              <a:rPr lang="zh-CN" altLang="en-US" sz="2400"/>
              <a:t>考虑容斥原理</a:t>
            </a:r>
            <a:endParaRPr lang="zh-CN" altLang="en-US" sz="2400"/>
          </a:p>
          <a:p>
            <a:r>
              <a:rPr lang="zh-CN" altLang="en-US" sz="2400"/>
              <a:t>对于每个节点，我们选择一个限制条件或不选择，如果选择了限制条件</a:t>
            </a:r>
            <a:r>
              <a:rPr lang="en-US" altLang="zh-CN" sz="2400"/>
              <a:t>i</a:t>
            </a:r>
            <a:r>
              <a:rPr lang="zh-CN" altLang="en-US" sz="2400"/>
              <a:t>，那么强制该节点度数为</a:t>
            </a:r>
            <a:r>
              <a:rPr lang="en-US" altLang="zh-CN" sz="2400"/>
              <a:t>d</a:t>
            </a:r>
            <a:r>
              <a:rPr lang="zh-CN" altLang="en-US" sz="2400"/>
              <a:t>[</a:t>
            </a:r>
            <a:r>
              <a:rPr lang="en-US" altLang="zh-CN" sz="2400"/>
              <a:t>i</a:t>
            </a:r>
            <a:r>
              <a:rPr lang="zh-CN" altLang="en-US" sz="2400"/>
              <a:t>]</a:t>
            </a:r>
            <a:endParaRPr lang="zh-CN" altLang="en-US" sz="2400"/>
          </a:p>
          <a:p>
            <a:r>
              <a:rPr lang="zh-CN" altLang="en-US" sz="2400"/>
              <a:t>根据选择的限制条件个数的奇偶性来决定当前树的计数对答案贡献的正负。选择的限制条件个数为偶数，对答案贡献为正，反之亦然</a:t>
            </a:r>
            <a:endParaRPr lang="zh-CN" altLang="en-US" sz="2400"/>
          </a:p>
        </p:txBody>
      </p:sp>
      <p:graphicFrame>
        <p:nvGraphicFramePr>
          <p:cNvPr id="7" name="对象 6">
            <a:hlinkClick r:id="" action="ppaction://ole?verb="/>
          </p:cNvPr>
          <p:cNvGraphicFramePr>
            <a:graphicFrameLocks noChangeAspect="1"/>
          </p:cNvGraphicFramePr>
          <p:nvPr/>
        </p:nvGraphicFramePr>
        <p:xfrm>
          <a:off x="2415540" y="1849755"/>
          <a:ext cx="882650" cy="352425"/>
        </p:xfrm>
        <a:graphic>
          <a:graphicData uri="http://schemas.openxmlformats.org/presentationml/2006/ole">
            <mc:AlternateContent xmlns:mc="http://schemas.openxmlformats.org/markup-compatibility/2006">
              <mc:Choice xmlns:v="urn:schemas-microsoft-com:vml" Requires="v">
                <p:oleObj spid="_x0000_s2052" name="" r:id="rId1" imgW="444500" imgH="177165" progId="Equation.KSEE3">
                  <p:embed/>
                </p:oleObj>
              </mc:Choice>
              <mc:Fallback>
                <p:oleObj name="" r:id="rId1" imgW="444500" imgH="177165" progId="Equation.KSEE3">
                  <p:embed/>
                  <p:pic>
                    <p:nvPicPr>
                      <p:cNvPr id="0" name="图片 2051"/>
                      <p:cNvPicPr/>
                      <p:nvPr/>
                    </p:nvPicPr>
                    <p:blipFill>
                      <a:blip r:embed="rId2">
                        <a:lum bright="100000"/>
                      </a:blip>
                      <a:stretch>
                        <a:fillRect/>
                      </a:stretch>
                    </p:blipFill>
                    <p:spPr>
                      <a:xfrm>
                        <a:off x="2415540" y="1849755"/>
                        <a:ext cx="882650" cy="352425"/>
                      </a:xfrm>
                      <a:prstGeom prst="rect">
                        <a:avLst/>
                      </a:prstGeom>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sz="4000">
                <a:sym typeface="+mn-ea"/>
              </a:rPr>
              <a:t>分析</a:t>
            </a:r>
            <a:endParaRPr lang="zh-CN" altLang="zh-CN" sz="4000">
              <a:sym typeface="+mn-ea"/>
            </a:endParaRPr>
          </a:p>
        </p:txBody>
      </p:sp>
      <p:sp>
        <p:nvSpPr>
          <p:cNvPr id="3" name="内容占位符 2"/>
          <p:cNvSpPr>
            <a:spLocks noGrp="1"/>
          </p:cNvSpPr>
          <p:nvPr>
            <p:ph idx="1"/>
          </p:nvPr>
        </p:nvSpPr>
        <p:spPr/>
        <p:txBody>
          <a:bodyPr/>
          <a:p>
            <a:r>
              <a:rPr lang="zh-CN" altLang="en-US" sz="2400"/>
              <a:t>下面考虑树的计数。</a:t>
            </a:r>
            <a:endParaRPr lang="zh-CN" altLang="en-US" sz="2400"/>
          </a:p>
          <a:p>
            <a:r>
              <a:rPr lang="zh-CN" altLang="en-US" sz="2400"/>
              <a:t>定理：Purfer Sequence和树是一一对应的关系</a:t>
            </a:r>
            <a:endParaRPr lang="zh-CN" altLang="en-US" sz="2400"/>
          </a:p>
          <a:p>
            <a:r>
              <a:rPr lang="zh-CN" altLang="en-US" sz="2400"/>
              <a:t>结点的度数</a:t>
            </a:r>
            <a:r>
              <a:rPr lang="en-US" altLang="zh-CN" sz="2400"/>
              <a:t>=</a:t>
            </a:r>
            <a:r>
              <a:rPr lang="zh-CN" altLang="en-US" sz="2400"/>
              <a:t>该结点编号在</a:t>
            </a:r>
            <a:r>
              <a:rPr lang="en-US" altLang="zh-CN" sz="2400"/>
              <a:t>P</a:t>
            </a:r>
            <a:r>
              <a:rPr lang="zh-CN" altLang="en-US" sz="2400"/>
              <a:t>urfer </a:t>
            </a:r>
            <a:r>
              <a:rPr lang="en-US" altLang="zh-CN" sz="2400"/>
              <a:t>S</a:t>
            </a:r>
            <a:r>
              <a:rPr lang="zh-CN" altLang="en-US" sz="2400"/>
              <a:t>equence中出现的次数</a:t>
            </a:r>
            <a:r>
              <a:rPr lang="en-US" altLang="zh-CN" sz="2400"/>
              <a:t>+1</a:t>
            </a:r>
            <a:endParaRPr lang="en-US" altLang="zh-CN" sz="2400"/>
          </a:p>
          <a:p>
            <a:r>
              <a:rPr lang="en-US" altLang="zh-CN" sz="2400"/>
              <a:t>那么，如果共有cnt个点被强制设定了度数，其中第i个点的度数为d[i]，通过组合数学就可以得到:</a:t>
            </a:r>
            <a:endParaRPr lang="en-US" altLang="zh-CN" sz="2400"/>
          </a:p>
          <a:p>
            <a:r>
              <a:rPr lang="en-US" altLang="zh-CN" sz="2400"/>
              <a:t>此时符合条件的树的个数为</a:t>
            </a:r>
            <a:endParaRPr lang="en-US" altLang="zh-CN" sz="2400"/>
          </a:p>
          <a:p>
            <a:endParaRPr lang="en-US" altLang="zh-CN" sz="2000"/>
          </a:p>
          <a:p>
            <a:r>
              <a:rPr lang="zh-CN" altLang="zh-CN" sz="2400"/>
              <a:t>化简得到：</a:t>
            </a:r>
            <a:endParaRPr lang="zh-CN" altLang="zh-CN" sz="2400"/>
          </a:p>
          <a:p>
            <a:endParaRPr lang="zh-CN" altLang="zh-CN" sz="2400"/>
          </a:p>
        </p:txBody>
      </p:sp>
      <p:graphicFrame>
        <p:nvGraphicFramePr>
          <p:cNvPr id="4" name="对象 3">
            <a:hlinkClick r:id="" action="ppaction://ole?verb="/>
          </p:cNvPr>
          <p:cNvGraphicFramePr>
            <a:graphicFrameLocks noChangeAspect="1"/>
          </p:cNvGraphicFramePr>
          <p:nvPr/>
        </p:nvGraphicFramePr>
        <p:xfrm>
          <a:off x="4857115" y="3794125"/>
          <a:ext cx="5582920" cy="713740"/>
        </p:xfrm>
        <a:graphic>
          <a:graphicData uri="http://schemas.openxmlformats.org/presentationml/2006/ole">
            <mc:AlternateContent xmlns:mc="http://schemas.openxmlformats.org/markup-compatibility/2006">
              <mc:Choice xmlns:v="urn:schemas-microsoft-com:vml" Requires="v">
                <p:oleObj spid="_x0000_s3073" name="" r:id="rId1" imgW="2286000" imgH="292100" progId="Equation.KSEE3">
                  <p:embed/>
                </p:oleObj>
              </mc:Choice>
              <mc:Fallback>
                <p:oleObj name="" r:id="rId1" imgW="2286000" imgH="292100" progId="Equation.KSEE3">
                  <p:embed/>
                  <p:pic>
                    <p:nvPicPr>
                      <p:cNvPr id="0" name="图片 3072"/>
                      <p:cNvPicPr/>
                      <p:nvPr/>
                    </p:nvPicPr>
                    <p:blipFill>
                      <a:blip r:embed="rId2">
                        <a:lum bright="100000"/>
                      </a:blip>
                      <a:stretch>
                        <a:fillRect/>
                      </a:stretch>
                    </p:blipFill>
                    <p:spPr>
                      <a:xfrm>
                        <a:off x="4857115" y="3794125"/>
                        <a:ext cx="5582920" cy="71374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2797810" y="4653280"/>
          <a:ext cx="4060190" cy="1511935"/>
        </p:xfrm>
        <a:graphic>
          <a:graphicData uri="http://schemas.openxmlformats.org/presentationml/2006/ole">
            <mc:AlternateContent xmlns:mc="http://schemas.openxmlformats.org/markup-compatibility/2006">
              <mc:Choice xmlns:v="urn:schemas-microsoft-com:vml" Requires="v">
                <p:oleObj spid="_x0000_s3074" name="" r:id="rId3" imgW="1943100" imgH="723900" progId="Equation.KSEE3">
                  <p:embed/>
                </p:oleObj>
              </mc:Choice>
              <mc:Fallback>
                <p:oleObj name="" r:id="rId3" imgW="1943100" imgH="723900" progId="Equation.KSEE3">
                  <p:embed/>
                  <p:pic>
                    <p:nvPicPr>
                      <p:cNvPr id="0" name="图片 3073"/>
                      <p:cNvPicPr/>
                      <p:nvPr/>
                    </p:nvPicPr>
                    <p:blipFill>
                      <a:blip r:embed="rId4">
                        <a:lum bright="100000"/>
                      </a:blip>
                      <a:stretch>
                        <a:fillRect/>
                      </a:stretch>
                    </p:blipFill>
                    <p:spPr>
                      <a:xfrm>
                        <a:off x="2797810" y="4653280"/>
                        <a:ext cx="4060190" cy="1511935"/>
                      </a:xfrm>
                      <a:prstGeom prst="rect">
                        <a:avLst/>
                      </a:prstGeom>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序列分块</a:t>
            </a:r>
            <a:endParaRPr lang="zh-CN" altLang="en-US"/>
          </a:p>
        </p:txBody>
      </p:sp>
      <p:sp>
        <p:nvSpPr>
          <p:cNvPr id="3" name="内容占位符 2"/>
          <p:cNvSpPr>
            <a:spLocks noGrp="1"/>
          </p:cNvSpPr>
          <p:nvPr>
            <p:ph idx="1"/>
          </p:nvPr>
        </p:nvSpPr>
        <p:spPr/>
        <p:txBody>
          <a:bodyPr/>
          <a:p>
            <a:r>
              <a:rPr lang="zh-CN" altLang="en-US"/>
              <a:t>什么情况下我们使用分块算法？</a:t>
            </a:r>
            <a:endParaRPr lang="zh-CN" altLang="en-US"/>
          </a:p>
          <a:p>
            <a:r>
              <a:rPr lang="zh-CN" altLang="en-US"/>
              <a:t>我们知道线段树是处理区间问题的有力工具</a:t>
            </a:r>
            <a:endParaRPr lang="zh-CN" altLang="en-US"/>
          </a:p>
          <a:p>
            <a:r>
              <a:rPr lang="zh-CN" altLang="en-US"/>
              <a:t>但是线段树的区间合并必须满足区间加性质</a:t>
            </a:r>
            <a:endParaRPr lang="zh-CN" altLang="en-US"/>
          </a:p>
          <a:p>
            <a:r>
              <a:rPr lang="zh-CN" altLang="en-US"/>
              <a:t>比如：区间加减，区间最值</a:t>
            </a:r>
            <a:endParaRPr lang="zh-CN" altLang="en-US"/>
          </a:p>
          <a:p>
            <a:r>
              <a:rPr lang="zh-CN" altLang="en-US"/>
              <a:t>然而有些信息是无法合并的</a:t>
            </a:r>
            <a:endParaRPr lang="zh-CN" altLang="en-US"/>
          </a:p>
          <a:p>
            <a:r>
              <a:rPr lang="zh-CN" altLang="en-US"/>
              <a:t>比如：出现次数</a:t>
            </a:r>
            <a:endParaRPr lang="zh-CN" altLang="en-US"/>
          </a:p>
          <a:p>
            <a:r>
              <a:rPr lang="zh-CN" altLang="en-US"/>
              <a:t>这是我们只能用分块算法解决</a:t>
            </a:r>
            <a:endParaRPr lang="zh-CN" altLang="en-US"/>
          </a:p>
        </p:txBody>
      </p:sp>
    </p:spTree>
    <p:custDataLst>
      <p:tags r:id="rId1"/>
    </p:custData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HAOI2018  染色</a:t>
            </a:r>
            <a:endParaRPr lang="zh-CN" altLang="en-US"/>
          </a:p>
        </p:txBody>
      </p:sp>
      <p:sp>
        <p:nvSpPr>
          <p:cNvPr id="3" name="内容占位符 2"/>
          <p:cNvSpPr>
            <a:spLocks noGrp="1"/>
          </p:cNvSpPr>
          <p:nvPr>
            <p:ph idx="1"/>
          </p:nvPr>
        </p:nvSpPr>
        <p:spPr/>
        <p:txBody>
          <a:bodyPr/>
          <a:p>
            <a:r>
              <a:rPr lang="zh-CN" altLang="en-US"/>
              <a:t>有一个长度为 </a:t>
            </a:r>
            <a:r>
              <a:rPr lang="en-US" altLang="zh-CN"/>
              <a:t>N </a:t>
            </a:r>
            <a:r>
              <a:rPr lang="zh-CN" altLang="en-US"/>
              <a:t>的序列，每个位置可以被染成 </a:t>
            </a:r>
            <a:r>
              <a:rPr lang="en-US" altLang="zh-CN"/>
              <a:t>M </a:t>
            </a:r>
            <a:r>
              <a:rPr lang="zh-CN" altLang="en-US"/>
              <a:t>种颜色中的一种</a:t>
            </a:r>
            <a:endParaRPr lang="zh-CN" altLang="en-US"/>
          </a:p>
          <a:p>
            <a:r>
              <a:rPr lang="zh-CN" altLang="en-US"/>
              <a:t>如果恰好出现了 S 次的颜色有 K 种, 则小C会产生      的愉悦度</a:t>
            </a:r>
            <a:endParaRPr lang="zh-CN" altLang="en-US"/>
          </a:p>
          <a:p>
            <a:r>
              <a:rPr lang="zh-CN" altLang="en-US"/>
              <a:t>求所有染色方案小</a:t>
            </a:r>
            <a:r>
              <a:rPr lang="en-US" altLang="zh-CN"/>
              <a:t>C</a:t>
            </a:r>
            <a:r>
              <a:rPr lang="zh-CN" altLang="en-US"/>
              <a:t>能获得的预约度之和</a:t>
            </a:r>
            <a:endParaRPr lang="zh-CN" altLang="en-US"/>
          </a:p>
          <a:p>
            <a:r>
              <a:rPr lang="zh-CN" altLang="en-US"/>
              <a:t>答案对 1004535809 取模</a:t>
            </a:r>
            <a:endParaRPr lang="zh-CN" altLang="en-US"/>
          </a:p>
          <a:p>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7794625" y="2205990"/>
          <a:ext cx="466090" cy="523875"/>
        </p:xfrm>
        <a:graphic>
          <a:graphicData uri="http://schemas.openxmlformats.org/presentationml/2006/ole">
            <mc:AlternateContent xmlns:mc="http://schemas.openxmlformats.org/markup-compatibility/2006">
              <mc:Choice xmlns:v="urn:schemas-microsoft-com:vml" Requires="v">
                <p:oleObj spid="_x0000_s8193" name="" r:id="rId1" imgW="203200" imgH="228600" progId="Equation.KSEE3">
                  <p:embed/>
                </p:oleObj>
              </mc:Choice>
              <mc:Fallback>
                <p:oleObj name="" r:id="rId1" imgW="203200" imgH="228600" progId="Equation.KSEE3">
                  <p:embed/>
                  <p:pic>
                    <p:nvPicPr>
                      <p:cNvPr id="0" name="图片 8192"/>
                      <p:cNvPicPr/>
                      <p:nvPr/>
                    </p:nvPicPr>
                    <p:blipFill>
                      <a:blip r:embed="rId2">
                        <a:lum bright="100000"/>
                      </a:blip>
                      <a:stretch>
                        <a:fillRect/>
                      </a:stretch>
                    </p:blipFill>
                    <p:spPr>
                      <a:xfrm>
                        <a:off x="7794625" y="2205990"/>
                        <a:ext cx="466090" cy="52387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2598420" y="4073525"/>
          <a:ext cx="2999740" cy="457835"/>
        </p:xfrm>
        <a:graphic>
          <a:graphicData uri="http://schemas.openxmlformats.org/presentationml/2006/ole">
            <mc:AlternateContent xmlns:mc="http://schemas.openxmlformats.org/markup-compatibility/2006">
              <mc:Choice xmlns:v="urn:schemas-microsoft-com:vml" Requires="v">
                <p:oleObj spid="_x0000_s8194" name="" r:id="rId3" imgW="1498600" imgH="228600" progId="Equation.KSEE3">
                  <p:embed/>
                </p:oleObj>
              </mc:Choice>
              <mc:Fallback>
                <p:oleObj name="" r:id="rId3" imgW="1498600" imgH="228600" progId="Equation.KSEE3">
                  <p:embed/>
                  <p:pic>
                    <p:nvPicPr>
                      <p:cNvPr id="0" name="图片 8193"/>
                      <p:cNvPicPr/>
                      <p:nvPr/>
                    </p:nvPicPr>
                    <p:blipFill>
                      <a:blip r:embed="rId4">
                        <a:lum bright="100000"/>
                      </a:blip>
                      <a:stretch>
                        <a:fillRect/>
                      </a:stretch>
                    </p:blipFill>
                    <p:spPr>
                      <a:xfrm>
                        <a:off x="2598420" y="4073525"/>
                        <a:ext cx="2999740" cy="457835"/>
                      </a:xfrm>
                      <a:prstGeom prst="rect">
                        <a:avLst/>
                      </a:prstGeom>
                    </p:spPr>
                  </p:pic>
                </p:oleObj>
              </mc:Fallback>
            </mc:AlternateContent>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HAOI2018  染色</a:t>
            </a:r>
            <a:endParaRPr lang="zh-CN" altLang="en-US"/>
          </a:p>
        </p:txBody>
      </p:sp>
      <p:sp>
        <p:nvSpPr>
          <p:cNvPr id="3" name="内容占位符 2"/>
          <p:cNvSpPr>
            <a:spLocks noGrp="1"/>
          </p:cNvSpPr>
          <p:nvPr>
            <p:ph idx="1"/>
          </p:nvPr>
        </p:nvSpPr>
        <p:spPr/>
        <p:txBody>
          <a:bodyPr/>
          <a:p>
            <a:r>
              <a:rPr lang="zh-CN" altLang="en-US"/>
              <a:t>我们枚举出现了</a:t>
            </a:r>
            <a:r>
              <a:rPr lang="zh-CN" altLang="en-US">
                <a:sym typeface="+mn-ea"/>
              </a:rPr>
              <a:t> S 次的颜色种数并选出相应数量的位置涂上这些颜色</a:t>
            </a:r>
            <a:endParaRPr lang="zh-CN" altLang="en-US">
              <a:sym typeface="+mn-ea"/>
            </a:endParaRPr>
          </a:p>
          <a:p>
            <a:r>
              <a:rPr lang="zh-CN" altLang="en-US">
                <a:sym typeface="+mn-ea"/>
              </a:rPr>
              <a:t>那么剩下的位置就不能涂这些已经选中的颜色，容斥解决</a:t>
            </a:r>
            <a:endParaRPr lang="zh-CN" altLang="en-US">
              <a:sym typeface="+mn-ea"/>
            </a:endParaRPr>
          </a:p>
          <a:p>
            <a:endParaRPr lang="zh-CN" altLang="en-US">
              <a:sym typeface="+mn-ea"/>
            </a:endParaRPr>
          </a:p>
          <a:p>
            <a:endParaRPr lang="zh-CN" altLang="en-US">
              <a:sym typeface="+mn-ea"/>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HAOI2018  染色</a:t>
            </a:r>
            <a:endParaRPr lang="zh-CN" altLang="en-US"/>
          </a:p>
        </p:txBody>
      </p:sp>
      <p:sp>
        <p:nvSpPr>
          <p:cNvPr id="3" name="内容占位符 2"/>
          <p:cNvSpPr>
            <a:spLocks noGrp="1"/>
          </p:cNvSpPr>
          <p:nvPr>
            <p:ph idx="1"/>
          </p:nvPr>
        </p:nvSpPr>
        <p:spPr/>
        <p:txBody>
          <a:bodyPr/>
          <a:p>
            <a:r>
              <a:rPr lang="zh-CN" altLang="en-US"/>
              <a:t>设</a:t>
            </a:r>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r>
              <a:rPr lang="zh-CN" altLang="en-US"/>
              <a:t>右边的和式是一个卷积，可以NTT预处理</a:t>
            </a:r>
            <a:endParaRPr lang="zh-CN" altLang="en-US"/>
          </a:p>
        </p:txBody>
      </p:sp>
      <p:graphicFrame>
        <p:nvGraphicFramePr>
          <p:cNvPr id="6" name="对象 5">
            <a:hlinkClick r:id="" action="ppaction://ole?verb="/>
          </p:cNvPr>
          <p:cNvGraphicFramePr>
            <a:graphicFrameLocks noChangeAspect="1"/>
          </p:cNvGraphicFramePr>
          <p:nvPr/>
        </p:nvGraphicFramePr>
        <p:xfrm>
          <a:off x="1477010" y="1812925"/>
          <a:ext cx="2066290" cy="454025"/>
        </p:xfrm>
        <a:graphic>
          <a:graphicData uri="http://schemas.openxmlformats.org/presentationml/2006/ole">
            <mc:AlternateContent xmlns:mc="http://schemas.openxmlformats.org/markup-compatibility/2006">
              <mc:Choice xmlns:v="urn:schemas-microsoft-com:vml" Requires="v">
                <p:oleObj spid="_x0000_s9217" name="" r:id="rId1" imgW="1041400" imgH="228600" progId="Equation.KSEE3">
                  <p:embed/>
                </p:oleObj>
              </mc:Choice>
              <mc:Fallback>
                <p:oleObj name="" r:id="rId1" imgW="1041400" imgH="228600" progId="Equation.KSEE3">
                  <p:embed/>
                  <p:pic>
                    <p:nvPicPr>
                      <p:cNvPr id="0" name="图片 9216"/>
                      <p:cNvPicPr/>
                      <p:nvPr/>
                    </p:nvPicPr>
                    <p:blipFill>
                      <a:blip r:embed="rId2">
                        <a:lum bright="100000"/>
                      </a:blip>
                      <a:stretch>
                        <a:fillRect/>
                      </a:stretch>
                    </p:blipFill>
                    <p:spPr>
                      <a:xfrm>
                        <a:off x="1477010" y="1812925"/>
                        <a:ext cx="2066290" cy="454025"/>
                      </a:xfrm>
                      <a:prstGeom prst="rect">
                        <a:avLst/>
                      </a:prstGeom>
                    </p:spPr>
                  </p:pic>
                </p:oleObj>
              </mc:Fallback>
            </mc:AlternateContent>
          </a:graphicData>
        </a:graphic>
      </p:graphicFrame>
      <p:pic>
        <p:nvPicPr>
          <p:cNvPr id="7" name="图片 6"/>
          <p:cNvPicPr>
            <a:picLocks noChangeAspect="1"/>
          </p:cNvPicPr>
          <p:nvPr/>
        </p:nvPicPr>
        <p:blipFill>
          <a:blip r:embed="rId3"/>
          <a:stretch>
            <a:fillRect/>
          </a:stretch>
        </p:blipFill>
        <p:spPr>
          <a:xfrm>
            <a:off x="984885" y="2286000"/>
            <a:ext cx="10220960" cy="3010535"/>
          </a:xfrm>
          <a:prstGeom prst="rect">
            <a:avLst/>
          </a:prstGeom>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练习题目</a:t>
            </a:r>
            <a:endParaRPr lang="zh-CN" altLang="en-US"/>
          </a:p>
        </p:txBody>
      </p:sp>
      <p:sp>
        <p:nvSpPr>
          <p:cNvPr id="3" name="内容占位符 2"/>
          <p:cNvSpPr>
            <a:spLocks noGrp="1"/>
          </p:cNvSpPr>
          <p:nvPr>
            <p:ph idx="1"/>
          </p:nvPr>
        </p:nvSpPr>
        <p:spPr/>
        <p:txBody>
          <a:bodyPr/>
          <a:p>
            <a:r>
              <a:rPr lang="zh-CN" altLang="en-US">
                <a:solidFill>
                  <a:srgbClr val="92D050"/>
                </a:solidFill>
              </a:rPr>
              <a:t>【BZOJ2839】集合计数</a:t>
            </a:r>
            <a:endParaRPr lang="zh-CN" altLang="en-US">
              <a:solidFill>
                <a:srgbClr val="00B0F0"/>
              </a:solidFill>
            </a:endParaRPr>
          </a:p>
          <a:p>
            <a:r>
              <a:rPr lang="zh-CN" altLang="en-US">
                <a:solidFill>
                  <a:srgbClr val="00B0F0"/>
                </a:solidFill>
              </a:rPr>
              <a:t>【</a:t>
            </a:r>
            <a:r>
              <a:rPr lang="en-US" altLang="zh-CN">
                <a:solidFill>
                  <a:srgbClr val="00B0F0"/>
                </a:solidFill>
              </a:rPr>
              <a:t>BZOJ</a:t>
            </a:r>
            <a:r>
              <a:rPr lang="zh-CN" altLang="en-US">
                <a:solidFill>
                  <a:srgbClr val="00B0F0"/>
                </a:solidFill>
              </a:rPr>
              <a:t>1042】硬币购物</a:t>
            </a:r>
            <a:endParaRPr lang="zh-CN" altLang="en-US"/>
          </a:p>
          <a:p>
            <a:r>
              <a:rPr lang="zh-CN" altLang="en-US">
                <a:solidFill>
                  <a:srgbClr val="00B0F0"/>
                </a:solidFill>
              </a:rPr>
              <a:t>【BZOJ2393】Cirno的完美算数教室</a:t>
            </a:r>
            <a:endParaRPr lang="zh-CN" altLang="en-US">
              <a:solidFill>
                <a:srgbClr val="00B0F0"/>
              </a:solidFill>
            </a:endParaRPr>
          </a:p>
          <a:p>
            <a:r>
              <a:rPr lang="zh-CN" altLang="en-US">
                <a:solidFill>
                  <a:srgbClr val="00B0F0"/>
                </a:solidFill>
              </a:rPr>
              <a:t>【BZOJ3198】</a:t>
            </a:r>
            <a:r>
              <a:rPr lang="en-US" altLang="zh-CN">
                <a:solidFill>
                  <a:srgbClr val="00B0F0"/>
                </a:solidFill>
              </a:rPr>
              <a:t>S</a:t>
            </a:r>
            <a:r>
              <a:rPr lang="zh-CN" altLang="en-US">
                <a:solidFill>
                  <a:srgbClr val="00B0F0"/>
                </a:solidFill>
              </a:rPr>
              <a:t>pring</a:t>
            </a:r>
            <a:endParaRPr lang="zh-CN" altLang="en-US"/>
          </a:p>
          <a:p>
            <a:r>
              <a:rPr lang="zh-CN" altLang="en-US">
                <a:solidFill>
                  <a:srgbClr val="EB4FEA"/>
                </a:solidFill>
              </a:rPr>
              <a:t>【</a:t>
            </a:r>
            <a:r>
              <a:rPr lang="en-US" altLang="zh-CN">
                <a:solidFill>
                  <a:srgbClr val="EB4FEA"/>
                </a:solidFill>
              </a:rPr>
              <a:t>BZOJ</a:t>
            </a:r>
            <a:r>
              <a:rPr lang="zh-CN" altLang="en-US">
                <a:solidFill>
                  <a:srgbClr val="EB4FEA"/>
                </a:solidFill>
              </a:rPr>
              <a:t>4455】小星星</a:t>
            </a:r>
            <a:endParaRPr lang="zh-CN" altLang="en-US">
              <a:solidFill>
                <a:srgbClr val="EB4FEA"/>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normAutofit/>
          </a:bodyPr>
          <a:p>
            <a:r>
              <a:rPr lang="zh-CN" altLang="en-US">
                <a:ln w="10160">
                  <a:solidFill>
                    <a:schemeClr val="accent5"/>
                  </a:solidFill>
                  <a:prstDash val="solid"/>
                </a:ln>
                <a:solidFill>
                  <a:srgbClr val="FFFFFF"/>
                </a:solidFill>
                <a:effectLst>
                  <a:outerShdw blurRad="38100" dist="22860" dir="5400000" algn="tl" rotWithShape="0">
                    <a:srgbClr val="000000">
                      <a:alpha val="30000"/>
                    </a:srgbClr>
                  </a:outerShdw>
                </a:effectLst>
              </a:rPr>
              <a:t>言射言射</a:t>
            </a:r>
            <a:endParaRPr lang="zh-CN" altLang="en-US">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分块打表求阶乘</a:t>
            </a:r>
            <a:endParaRPr lang="zh-CN" altLang="en-US"/>
          </a:p>
        </p:txBody>
      </p:sp>
      <p:sp>
        <p:nvSpPr>
          <p:cNvPr id="3" name="内容占位符 2"/>
          <p:cNvSpPr>
            <a:spLocks noGrp="1"/>
          </p:cNvSpPr>
          <p:nvPr>
            <p:ph idx="1"/>
          </p:nvPr>
        </p:nvSpPr>
        <p:spPr/>
        <p:txBody>
          <a:bodyPr/>
          <a:p>
            <a:r>
              <a:rPr lang="zh-CN" altLang="en-US"/>
              <a:t>这是 </a:t>
            </a:r>
            <a:r>
              <a:rPr lang="en-US" altLang="zh-CN"/>
              <a:t>OI </a:t>
            </a:r>
            <a:r>
              <a:rPr lang="zh-CN" altLang="en-US"/>
              <a:t>比赛中常用的技巧</a:t>
            </a:r>
            <a:endParaRPr lang="zh-CN" altLang="en-US"/>
          </a:p>
          <a:p>
            <a:r>
              <a:rPr lang="zh-CN" altLang="en-US"/>
              <a:t>当题目需要用到一个非常大的数        的阶乘时，我们使用如下方法：</a:t>
            </a:r>
            <a:endParaRPr lang="zh-CN" altLang="en-US"/>
          </a:p>
          <a:p>
            <a:r>
              <a:rPr lang="zh-CN" altLang="en-US"/>
              <a:t>（</a:t>
            </a:r>
            <a:r>
              <a:rPr lang="en-US" altLang="zh-CN"/>
              <a:t>1</a:t>
            </a:r>
            <a:r>
              <a:rPr lang="zh-CN" altLang="en-US"/>
              <a:t>）预处理           的阶乘，大约</a:t>
            </a:r>
            <a:r>
              <a:rPr lang="en-US" altLang="zh-CN"/>
              <a:t>10</a:t>
            </a:r>
            <a:r>
              <a:rPr lang="zh-CN" altLang="en-US"/>
              <a:t>秒跑完</a:t>
            </a:r>
            <a:endParaRPr lang="zh-CN" altLang="en-US"/>
          </a:p>
          <a:p>
            <a:r>
              <a:rPr lang="zh-CN" altLang="en-US"/>
              <a:t>（</a:t>
            </a:r>
            <a:r>
              <a:rPr lang="en-US" altLang="zh-CN"/>
              <a:t>2</a:t>
            </a:r>
            <a:r>
              <a:rPr lang="zh-CN" altLang="en-US"/>
              <a:t>）将          分成         个块，把块首的阶乘打入表中</a:t>
            </a:r>
            <a:endParaRPr lang="zh-CN" altLang="en-US"/>
          </a:p>
          <a:p>
            <a:r>
              <a:rPr lang="zh-CN" altLang="en-US"/>
              <a:t>（</a:t>
            </a:r>
            <a:r>
              <a:rPr lang="en-US" altLang="zh-CN"/>
              <a:t>3</a:t>
            </a:r>
            <a:r>
              <a:rPr lang="zh-CN" altLang="en-US"/>
              <a:t>）调用阶乘时找到最接近的块，块外暴力计算</a:t>
            </a:r>
            <a:endParaRPr lang="zh-CN" altLang="en-US"/>
          </a:p>
        </p:txBody>
      </p:sp>
      <p:graphicFrame>
        <p:nvGraphicFramePr>
          <p:cNvPr id="4" name="对象 3">
            <a:hlinkClick r:id="" action="ppaction://ole?verb="/>
          </p:cNvPr>
          <p:cNvGraphicFramePr>
            <a:graphicFrameLocks noChangeAspect="1"/>
          </p:cNvGraphicFramePr>
          <p:nvPr/>
        </p:nvGraphicFramePr>
        <p:xfrm>
          <a:off x="5431155" y="2275840"/>
          <a:ext cx="706120" cy="403225"/>
        </p:xfrm>
        <a:graphic>
          <a:graphicData uri="http://schemas.openxmlformats.org/presentationml/2006/ole">
            <mc:AlternateContent xmlns:mc="http://schemas.openxmlformats.org/markup-compatibility/2006">
              <mc:Choice xmlns:v="urn:schemas-microsoft-com:vml" Requires="v">
                <p:oleObj spid="_x0000_s3073" name="" r:id="rId1" imgW="355600" imgH="203200" progId="Equation.KSEE3">
                  <p:embed/>
                </p:oleObj>
              </mc:Choice>
              <mc:Fallback>
                <p:oleObj name="" r:id="rId1" imgW="355600" imgH="203200" progId="Equation.KSEE3">
                  <p:embed/>
                  <p:pic>
                    <p:nvPicPr>
                      <p:cNvPr id="0" name="图片 3072"/>
                      <p:cNvPicPr/>
                      <p:nvPr/>
                    </p:nvPicPr>
                    <p:blipFill>
                      <a:blip r:embed="rId2">
                        <a:lum bright="100000"/>
                      </a:blip>
                      <a:stretch>
                        <a:fillRect/>
                      </a:stretch>
                    </p:blipFill>
                    <p:spPr>
                      <a:xfrm>
                        <a:off x="5431155" y="2275840"/>
                        <a:ext cx="706120" cy="40322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2878138" y="2703195"/>
          <a:ext cx="857885" cy="403225"/>
        </p:xfrm>
        <a:graphic>
          <a:graphicData uri="http://schemas.openxmlformats.org/presentationml/2006/ole">
            <mc:AlternateContent xmlns:mc="http://schemas.openxmlformats.org/markup-compatibility/2006">
              <mc:Choice xmlns:v="urn:schemas-microsoft-com:vml" Requires="v">
                <p:oleObj spid="_x0000_s6" name="" r:id="rId3" imgW="431800" imgH="203200" progId="Equation.KSEE3">
                  <p:embed/>
                </p:oleObj>
              </mc:Choice>
              <mc:Fallback>
                <p:oleObj name="" r:id="rId3" imgW="431800" imgH="203200" progId="Equation.KSEE3">
                  <p:embed/>
                  <p:pic>
                    <p:nvPicPr>
                      <p:cNvPr id="0" name="图片 3072"/>
                      <p:cNvPicPr/>
                      <p:nvPr/>
                    </p:nvPicPr>
                    <p:blipFill>
                      <a:blip r:embed="rId4">
                        <a:lum bright="100000"/>
                      </a:blip>
                      <a:stretch>
                        <a:fillRect/>
                      </a:stretch>
                    </p:blipFill>
                    <p:spPr>
                      <a:xfrm>
                        <a:off x="2878138" y="2703195"/>
                        <a:ext cx="857885" cy="403225"/>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2241233" y="3155950"/>
          <a:ext cx="857885" cy="403225"/>
        </p:xfrm>
        <a:graphic>
          <a:graphicData uri="http://schemas.openxmlformats.org/presentationml/2006/ole">
            <mc:AlternateContent xmlns:mc="http://schemas.openxmlformats.org/markup-compatibility/2006">
              <mc:Choice xmlns:v="urn:schemas-microsoft-com:vml" Requires="v">
                <p:oleObj spid="_x0000_s10" name="" r:id="rId5" imgW="431800" imgH="203200" progId="Equation.KSEE3">
                  <p:embed/>
                </p:oleObj>
              </mc:Choice>
              <mc:Fallback>
                <p:oleObj name="" r:id="rId5" imgW="431800" imgH="203200" progId="Equation.KSEE3">
                  <p:embed/>
                  <p:pic>
                    <p:nvPicPr>
                      <p:cNvPr id="0" name="图片 3072"/>
                      <p:cNvPicPr/>
                      <p:nvPr/>
                    </p:nvPicPr>
                    <p:blipFill>
                      <a:blip r:embed="rId4">
                        <a:lum bright="100000"/>
                      </a:blip>
                      <a:stretch>
                        <a:fillRect/>
                      </a:stretch>
                    </p:blipFill>
                    <p:spPr>
                      <a:xfrm>
                        <a:off x="2241233" y="3155950"/>
                        <a:ext cx="857885" cy="403225"/>
                      </a:xfrm>
                      <a:prstGeom prst="rect">
                        <a:avLst/>
                      </a:prstGeom>
                    </p:spPr>
                  </p:pic>
                </p:oleObj>
              </mc:Fallback>
            </mc:AlternateContent>
          </a:graphicData>
        </a:graphic>
      </p:graphicFrame>
      <p:graphicFrame>
        <p:nvGraphicFramePr>
          <p:cNvPr id="11" name="对象 10">
            <a:hlinkClick r:id="" action="ppaction://ole?verb="/>
          </p:cNvPr>
          <p:cNvGraphicFramePr>
            <a:graphicFrameLocks noChangeAspect="1"/>
          </p:cNvGraphicFramePr>
          <p:nvPr/>
        </p:nvGraphicFramePr>
        <p:xfrm>
          <a:off x="3711258" y="3105468"/>
          <a:ext cx="732155" cy="504190"/>
        </p:xfrm>
        <a:graphic>
          <a:graphicData uri="http://schemas.openxmlformats.org/presentationml/2006/ole">
            <mc:AlternateContent xmlns:mc="http://schemas.openxmlformats.org/markup-compatibility/2006">
              <mc:Choice xmlns:v="urn:schemas-microsoft-com:vml" Requires="v">
                <p:oleObj spid="_x0000_s12" name="" r:id="rId6" imgW="368300" imgH="254000" progId="Equation.KSEE3">
                  <p:embed/>
                </p:oleObj>
              </mc:Choice>
              <mc:Fallback>
                <p:oleObj name="" r:id="rId6" imgW="368300" imgH="254000" progId="Equation.KSEE3">
                  <p:embed/>
                  <p:pic>
                    <p:nvPicPr>
                      <p:cNvPr id="0" name="图片 3072"/>
                      <p:cNvPicPr/>
                      <p:nvPr/>
                    </p:nvPicPr>
                    <p:blipFill>
                      <a:blip r:embed="rId7">
                        <a:lum bright="100000"/>
                      </a:blip>
                      <a:stretch>
                        <a:fillRect/>
                      </a:stretch>
                    </p:blipFill>
                    <p:spPr>
                      <a:xfrm>
                        <a:off x="3711258" y="3105468"/>
                        <a:ext cx="732155" cy="504190"/>
                      </a:xfrm>
                      <a:prstGeom prst="rect">
                        <a:avLst/>
                      </a:prstGeom>
                    </p:spPr>
                  </p:pic>
                </p:oleObj>
              </mc:Fallback>
            </mc:AlternateContent>
          </a:graphicData>
        </a:graphic>
      </p:graphicFrame>
    </p:spTree>
    <p:custDataLst>
      <p:tags r:id="rId8"/>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BZOJ2821  作诗</a:t>
            </a:r>
            <a:endParaRPr lang="en-US" altLang="zh-CN"/>
          </a:p>
        </p:txBody>
      </p:sp>
      <p:sp>
        <p:nvSpPr>
          <p:cNvPr id="3" name="内容占位符 2"/>
          <p:cNvSpPr>
            <a:spLocks noGrp="1"/>
          </p:cNvSpPr>
          <p:nvPr>
            <p:ph idx="1"/>
          </p:nvPr>
        </p:nvSpPr>
        <p:spPr/>
        <p:txBody>
          <a:bodyPr/>
          <a:p>
            <a:r>
              <a:rPr lang="en-US" altLang="zh-CN"/>
              <a:t>给定一个</a:t>
            </a:r>
            <a:r>
              <a:rPr lang="zh-CN" altLang="en-US"/>
              <a:t>长度为 </a:t>
            </a:r>
            <a:r>
              <a:rPr lang="en-US" altLang="zh-CN"/>
              <a:t>n </a:t>
            </a:r>
            <a:r>
              <a:rPr lang="zh-CN" altLang="en-US"/>
              <a:t>的</a:t>
            </a:r>
            <a:r>
              <a:rPr lang="en-US" altLang="zh-CN"/>
              <a:t>序列 a[i]</a:t>
            </a:r>
            <a:endParaRPr lang="en-US" altLang="zh-CN"/>
          </a:p>
          <a:p>
            <a:r>
              <a:rPr lang="zh-CN" altLang="en-US"/>
              <a:t>现有 </a:t>
            </a:r>
            <a:r>
              <a:rPr lang="en-US" altLang="zh-CN"/>
              <a:t>m </a:t>
            </a:r>
            <a:r>
              <a:rPr lang="zh-CN" altLang="en-US"/>
              <a:t>次询问，每次询问</a:t>
            </a:r>
            <a:r>
              <a:rPr lang="en-US" altLang="zh-CN"/>
              <a:t>区间中多少个数出现次数为偶数次</a:t>
            </a:r>
            <a:endParaRPr lang="en-US" altLang="zh-CN"/>
          </a:p>
          <a:p>
            <a:r>
              <a:rPr lang="en-US" altLang="zh-CN"/>
              <a:t>强制在线</a:t>
            </a:r>
            <a:endParaRPr lang="en-US" altLang="zh-CN"/>
          </a:p>
          <a:p>
            <a:endParaRPr lang="en-US" altLang="zh-CN"/>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2633345" y="3585845"/>
          <a:ext cx="1765935" cy="447675"/>
        </p:xfrm>
        <a:graphic>
          <a:graphicData uri="http://schemas.openxmlformats.org/presentationml/2006/ole">
            <mc:AlternateContent xmlns:mc="http://schemas.openxmlformats.org/markup-compatibility/2006">
              <mc:Choice xmlns:v="urn:schemas-microsoft-com:vml" Requires="v">
                <p:oleObj spid="_x0000_s4097" name="" r:id="rId1" imgW="901700" imgH="228600" progId="Equation.KSEE3">
                  <p:embed/>
                </p:oleObj>
              </mc:Choice>
              <mc:Fallback>
                <p:oleObj name="" r:id="rId1" imgW="901700" imgH="228600" progId="Equation.KSEE3">
                  <p:embed/>
                  <p:pic>
                    <p:nvPicPr>
                      <p:cNvPr id="0" name="图片 4096"/>
                      <p:cNvPicPr/>
                      <p:nvPr/>
                    </p:nvPicPr>
                    <p:blipFill>
                      <a:blip r:embed="rId2">
                        <a:lum bright="100000"/>
                      </a:blip>
                      <a:stretch>
                        <a:fillRect/>
                      </a:stretch>
                    </p:blipFill>
                    <p:spPr>
                      <a:xfrm>
                        <a:off x="2633345" y="3585845"/>
                        <a:ext cx="1765935" cy="447675"/>
                      </a:xfrm>
                      <a:prstGeom prst="rect">
                        <a:avLst/>
                      </a:prstGeom>
                    </p:spPr>
                  </p:pic>
                </p:oleObj>
              </mc:Fallback>
            </mc:AlternateContent>
          </a:graphicData>
        </a:graphic>
      </p:graphicFrame>
    </p:spTree>
    <p:custDataLst>
      <p:tags r:id="rId3"/>
    </p:custDataLst>
  </p:cSld>
  <p:clrMapOvr>
    <a:masterClrMapping/>
  </p:clrMapOvr>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KSO_WM_BEAUTIFY_FLAG" val="#wm#"/>
  <p:tag name="KSO_WM_TEMPLATE_CATEGORY" val="custom"/>
  <p:tag name="KSO_WM_TEMPLATE_INDEX" val="20184545"/>
</p:tagLst>
</file>

<file path=ppt/tags/tag11.xml><?xml version="1.0" encoding="utf-8"?>
<p:tagLst xmlns:p="http://schemas.openxmlformats.org/presentationml/2006/main">
  <p:tag name="KSO_WM_BEAUTIFY_FLAG" val="#wm#"/>
  <p:tag name="KSO_WM_TEMPLATE_CATEGORY" val="custom"/>
  <p:tag name="KSO_WM_TEMPLATE_INDEX" val="20184545"/>
</p:tagLst>
</file>

<file path=ppt/tags/tag12.xml><?xml version="1.0" encoding="utf-8"?>
<p:tagLst xmlns:p="http://schemas.openxmlformats.org/presentationml/2006/main">
  <p:tag name="KSO_WM_BEAUTIFY_FLAG" val="#wm#"/>
  <p:tag name="KSO_WM_TEMPLATE_CATEGORY" val="custom"/>
  <p:tag name="KSO_WM_TEMPLATE_INDEX" val="20184545"/>
</p:tagLst>
</file>

<file path=ppt/tags/tag13.xml><?xml version="1.0" encoding="utf-8"?>
<p:tagLst xmlns:p="http://schemas.openxmlformats.org/presentationml/2006/main">
  <p:tag name="KSO_WM_BEAUTIFY_FLAG" val="#wm#"/>
  <p:tag name="KSO_WM_TEMPLATE_CATEGORY" val="custom"/>
  <p:tag name="KSO_WM_TEMPLATE_INDEX" val="20184545"/>
</p:tagLst>
</file>

<file path=ppt/tags/tag14.xml><?xml version="1.0" encoding="utf-8"?>
<p:tagLst xmlns:p="http://schemas.openxmlformats.org/presentationml/2006/main">
  <p:tag name="KSO_WM_BEAUTIFY_FLAG" val="#wm#"/>
  <p:tag name="KSO_WM_TEMPLATE_CATEGORY" val="custom"/>
  <p:tag name="KSO_WM_TEMPLATE_INDEX" val="20184545"/>
</p:tagLst>
</file>

<file path=ppt/tags/tag15.xml><?xml version="1.0" encoding="utf-8"?>
<p:tagLst xmlns:p="http://schemas.openxmlformats.org/presentationml/2006/main">
  <p:tag name="KSO_WM_BEAUTIFY_FLAG" val="#wm#"/>
  <p:tag name="KSO_WM_TEMPLATE_CATEGORY" val="custom"/>
  <p:tag name="KSO_WM_TEMPLATE_INDEX" val="20184545"/>
</p:tagLst>
</file>

<file path=ppt/tags/tag16.xml><?xml version="1.0" encoding="utf-8"?>
<p:tagLst xmlns:p="http://schemas.openxmlformats.org/presentationml/2006/main">
  <p:tag name="KSO_WM_BEAUTIFY_FLAG" val="#wm#"/>
  <p:tag name="KSO_WM_TEMPLATE_CATEGORY" val="custom"/>
  <p:tag name="KSO_WM_TEMPLATE_INDEX" val="20184545"/>
</p:tagLst>
</file>

<file path=ppt/tags/tag17.xml><?xml version="1.0" encoding="utf-8"?>
<p:tagLst xmlns:p="http://schemas.openxmlformats.org/presentationml/2006/main">
  <p:tag name="KSO_WM_BEAUTIFY_FLAG" val="#wm#"/>
  <p:tag name="KSO_WM_TEMPLATE_CATEGORY" val="custom"/>
  <p:tag name="KSO_WM_TEMPLATE_INDEX" val="20184545"/>
</p:tagLst>
</file>

<file path=ppt/tags/tag18.xml><?xml version="1.0" encoding="utf-8"?>
<p:tagLst xmlns:p="http://schemas.openxmlformats.org/presentationml/2006/main">
  <p:tag name="KSO_WM_BEAUTIFY_FLAG" val="#wm#"/>
  <p:tag name="KSO_WM_TEMPLATE_CATEGORY" val="custom"/>
  <p:tag name="KSO_WM_TEMPLATE_INDEX" val="20184545"/>
</p:tagLst>
</file>

<file path=ppt/tags/tag19.xml><?xml version="1.0" encoding="utf-8"?>
<p:tagLst xmlns:p="http://schemas.openxmlformats.org/presentationml/2006/main">
  <p:tag name="KSO_WM_BEAUTIFY_FLAG" val="#wm#"/>
  <p:tag name="KSO_WM_TEMPLATE_CATEGORY" val="custom"/>
  <p:tag name="KSO_WM_TEMPLATE_INDEX" val="20184545"/>
</p:tagLst>
</file>

<file path=ppt/tags/tag2.xml><?xml version="1.0" encoding="utf-8"?>
<p:tagLst xmlns:p="http://schemas.openxmlformats.org/presentationml/2006/main">
  <p:tag name="KSO_WM_TAG_VERSION" val="1.0"/>
  <p:tag name="KSO_WM_TEMPLATE_CATEGORY" val="custom"/>
  <p:tag name="KSO_WM_TEMPLATE_INDEX" val="20184545"/>
</p:tagLst>
</file>

<file path=ppt/tags/tag20.xml><?xml version="1.0" encoding="utf-8"?>
<p:tagLst xmlns:p="http://schemas.openxmlformats.org/presentationml/2006/main">
  <p:tag name="KSO_WM_BEAUTIFY_FLAG" val="#wm#"/>
  <p:tag name="KSO_WM_TEMPLATE_CATEGORY" val="custom"/>
  <p:tag name="KSO_WM_TEMPLATE_INDEX" val="20184545"/>
</p:tagLst>
</file>

<file path=ppt/tags/tag21.xml><?xml version="1.0" encoding="utf-8"?>
<p:tagLst xmlns:p="http://schemas.openxmlformats.org/presentationml/2006/main">
  <p:tag name="KSO_WM_BEAUTIFY_FLAG" val="#wm#"/>
  <p:tag name="KSO_WM_TEMPLATE_CATEGORY" val="custom"/>
  <p:tag name="KSO_WM_TEMPLATE_INDEX" val="20184545"/>
</p:tagLst>
</file>

<file path=ppt/tags/tag22.xml><?xml version="1.0" encoding="utf-8"?>
<p:tagLst xmlns:p="http://schemas.openxmlformats.org/presentationml/2006/main">
  <p:tag name="KSO_WM_BEAUTIFY_FLAG" val="#wm#"/>
  <p:tag name="KSO_WM_TEMPLATE_CATEGORY" val="custom"/>
  <p:tag name="KSO_WM_TEMPLATE_INDEX" val="20184545"/>
</p:tagLst>
</file>

<file path=ppt/tags/tag23.xml><?xml version="1.0" encoding="utf-8"?>
<p:tagLst xmlns:p="http://schemas.openxmlformats.org/presentationml/2006/main">
  <p:tag name="KSO_WM_BEAUTIFY_FLAG" val="#wm#"/>
  <p:tag name="KSO_WM_TEMPLATE_CATEGORY" val="custom"/>
  <p:tag name="KSO_WM_TEMPLATE_INDEX" val="20184545"/>
</p:tagLst>
</file>

<file path=ppt/tags/tag24.xml><?xml version="1.0" encoding="utf-8"?>
<p:tagLst xmlns:p="http://schemas.openxmlformats.org/presentationml/2006/main">
  <p:tag name="KSO_WM_BEAUTIFY_FLAG" val="#wm#"/>
  <p:tag name="KSO_WM_TEMPLATE_CATEGORY" val="custom"/>
  <p:tag name="KSO_WM_TEMPLATE_INDEX" val="20184545"/>
</p:tagLst>
</file>

<file path=ppt/tags/tag25.xml><?xml version="1.0" encoding="utf-8"?>
<p:tagLst xmlns:p="http://schemas.openxmlformats.org/presentationml/2006/main">
  <p:tag name="KSO_WM_BEAUTIFY_FLAG" val="#wm#"/>
  <p:tag name="KSO_WM_TEMPLATE_CATEGORY" val="custom"/>
  <p:tag name="KSO_WM_TEMPLATE_INDEX" val="20184545"/>
</p:tagLst>
</file>

<file path=ppt/tags/tag26.xml><?xml version="1.0" encoding="utf-8"?>
<p:tagLst xmlns:p="http://schemas.openxmlformats.org/presentationml/2006/main">
  <p:tag name="KSO_WM_BEAUTIFY_FLAG" val="#wm#"/>
  <p:tag name="KSO_WM_TEMPLATE_CATEGORY" val="custom"/>
  <p:tag name="KSO_WM_TEMPLATE_INDEX" val="20184545"/>
</p:tagLst>
</file>

<file path=ppt/tags/tag27.xml><?xml version="1.0" encoding="utf-8"?>
<p:tagLst xmlns:p="http://schemas.openxmlformats.org/presentationml/2006/main">
  <p:tag name="KSO_WM_BEAUTIFY_FLAG" val="#wm#"/>
  <p:tag name="KSO_WM_TEMPLATE_CATEGORY" val="custom"/>
  <p:tag name="KSO_WM_TEMPLATE_INDEX" val="20184545"/>
</p:tagLst>
</file>

<file path=ppt/tags/tag28.xml><?xml version="1.0" encoding="utf-8"?>
<p:tagLst xmlns:p="http://schemas.openxmlformats.org/presentationml/2006/main">
  <p:tag name="KSO_WM_BEAUTIFY_FLAG" val="#wm#"/>
  <p:tag name="KSO_WM_TEMPLATE_CATEGORY" val="custom"/>
  <p:tag name="KSO_WM_TEMPLATE_INDEX" val="20184545"/>
</p:tagLst>
</file>

<file path=ppt/tags/tag29.xml><?xml version="1.0" encoding="utf-8"?>
<p:tagLst xmlns:p="http://schemas.openxmlformats.org/presentationml/2006/main">
  <p:tag name="KSO_WM_BEAUTIFY_FLAG" val="#wm#"/>
  <p:tag name="KSO_WM_TEMPLATE_CATEGORY" val="custom"/>
  <p:tag name="KSO_WM_TEMPLATE_INDEX" val="20184545"/>
</p:tagLst>
</file>

<file path=ppt/tags/tag3.xml><?xml version="1.0" encoding="utf-8"?>
<p:tagLst xmlns:p="http://schemas.openxmlformats.org/presentationml/2006/main">
  <p:tag name="KSO_WM_TAG_VERSION" val="1.0"/>
  <p:tag name="KSO_WM_TEMPLATE_CATEGORY" val="custom"/>
  <p:tag name="KSO_WM_TEMPLATE_INDEX" val="20184545"/>
</p:tagLst>
</file>

<file path=ppt/tags/tag30.xml><?xml version="1.0" encoding="utf-8"?>
<p:tagLst xmlns:p="http://schemas.openxmlformats.org/presentationml/2006/main">
  <p:tag name="KSO_WM_BEAUTIFY_FLAG" val="#wm#"/>
  <p:tag name="KSO_WM_TEMPLATE_CATEGORY" val="custom"/>
  <p:tag name="KSO_WM_TEMPLATE_INDEX" val="20184545"/>
</p:tagLst>
</file>

<file path=ppt/tags/tag31.xml><?xml version="1.0" encoding="utf-8"?>
<p:tagLst xmlns:p="http://schemas.openxmlformats.org/presentationml/2006/main">
  <p:tag name="KSO_WM_BEAUTIFY_FLAG" val="#wm#"/>
  <p:tag name="KSO_WM_TEMPLATE_CATEGORY" val="custom"/>
  <p:tag name="KSO_WM_TEMPLATE_INDEX" val="20184545"/>
</p:tagLst>
</file>

<file path=ppt/tags/tag32.xml><?xml version="1.0" encoding="utf-8"?>
<p:tagLst xmlns:p="http://schemas.openxmlformats.org/presentationml/2006/main">
  <p:tag name="KSO_WM_BEAUTIFY_FLAG" val="#wm#"/>
  <p:tag name="KSO_WM_TEMPLATE_CATEGORY" val="custom"/>
  <p:tag name="KSO_WM_TEMPLATE_INDEX" val="20184545"/>
</p:tagLst>
</file>

<file path=ppt/tags/tag33.xml><?xml version="1.0" encoding="utf-8"?>
<p:tagLst xmlns:p="http://schemas.openxmlformats.org/presentationml/2006/main">
  <p:tag name="KSO_WM_BEAUTIFY_FLAG" val="#wm#"/>
  <p:tag name="KSO_WM_TEMPLATE_CATEGORY" val="custom"/>
  <p:tag name="KSO_WM_TEMPLATE_INDEX" val="20184545"/>
</p:tagLst>
</file>

<file path=ppt/tags/tag34.xml><?xml version="1.0" encoding="utf-8"?>
<p:tagLst xmlns:p="http://schemas.openxmlformats.org/presentationml/2006/main">
  <p:tag name="KSO_WM_BEAUTIFY_FLAG" val="#wm#"/>
  <p:tag name="KSO_WM_TEMPLATE_CATEGORY" val="custom"/>
  <p:tag name="KSO_WM_TEMPLATE_INDEX" val="20184545"/>
</p:tagLst>
</file>

<file path=ppt/tags/tag35.xml><?xml version="1.0" encoding="utf-8"?>
<p:tagLst xmlns:p="http://schemas.openxmlformats.org/presentationml/2006/main">
  <p:tag name="KSO_WM_BEAUTIFY_FLAG" val="#wm#"/>
  <p:tag name="KSO_WM_TEMPLATE_CATEGORY" val="custom"/>
  <p:tag name="KSO_WM_TEMPLATE_INDEX" val="20184545"/>
</p:tagLst>
</file>

<file path=ppt/tags/tag36.xml><?xml version="1.0" encoding="utf-8"?>
<p:tagLst xmlns:p="http://schemas.openxmlformats.org/presentationml/2006/main">
  <p:tag name="KSO_WM_BEAUTIFY_FLAG" val="#wm#"/>
  <p:tag name="KSO_WM_TEMPLATE_CATEGORY" val="custom"/>
  <p:tag name="KSO_WM_TEMPLATE_INDEX" val="20184545"/>
</p:tagLst>
</file>

<file path=ppt/tags/tag37.xml><?xml version="1.0" encoding="utf-8"?>
<p:tagLst xmlns:p="http://schemas.openxmlformats.org/presentationml/2006/main">
  <p:tag name="KSO_WM_BEAUTIFY_FLAG" val="#wm#"/>
  <p:tag name="KSO_WM_TEMPLATE_CATEGORY" val="custom"/>
  <p:tag name="KSO_WM_TEMPLATE_INDEX" val="20184545"/>
</p:tagLst>
</file>

<file path=ppt/tags/tag38.xml><?xml version="1.0" encoding="utf-8"?>
<p:tagLst xmlns:p="http://schemas.openxmlformats.org/presentationml/2006/main">
  <p:tag name="KSO_WM_BEAUTIFY_FLAG" val="#wm#"/>
  <p:tag name="KSO_WM_TEMPLATE_CATEGORY" val="custom"/>
  <p:tag name="KSO_WM_TEMPLATE_INDEX" val="20184545"/>
</p:tagLst>
</file>

<file path=ppt/tags/tag39.xml><?xml version="1.0" encoding="utf-8"?>
<p:tagLst xmlns:p="http://schemas.openxmlformats.org/presentationml/2006/main">
  <p:tag name="KSO_WM_BEAUTIFY_FLAG" val="#wm#"/>
  <p:tag name="KSO_WM_TEMPLATE_CATEGORY" val="custom"/>
  <p:tag name="KSO_WM_TEMPLATE_INDEX" val="20184545"/>
</p:tagLst>
</file>

<file path=ppt/tags/tag4.xml><?xml version="1.0" encoding="utf-8"?>
<p:tagLst xmlns:p="http://schemas.openxmlformats.org/presentationml/2006/main">
  <p:tag name="KSO_WM_TEMPLATE_CATEGORY" val="custom"/>
  <p:tag name="KSO_WM_TEMPLATE_INDEX" val="20184545"/>
  <p:tag name="KSO_WM_TAG_VERSION" val="1.0"/>
  <p:tag name="KSO_WM_TEMPLATE_THUMBS_INDEX" val="1、2、12、14、10、11、13、20"/>
  <p:tag name="KSO_WM_BEAUTIFY_FLAG" val="#wm#"/>
  <p:tag name="KSO_WM_TEMPLATE_TOPIC_ID" val="2869567"/>
  <p:tag name="KSO_WM_TEMPLATE_OUTLINE_ID" val="6"/>
  <p:tag name="KSO_WM_TEMPLATE_SCENE_ID" val="1"/>
  <p:tag name="KSO_WM_TEMPLATE_JOB_ID" val="6"/>
  <p:tag name="KSO_WM_TEMPLATE_TOPIC_DEFAULT" val="0"/>
</p:tagLst>
</file>

<file path=ppt/tags/tag40.xml><?xml version="1.0" encoding="utf-8"?>
<p:tagLst xmlns:p="http://schemas.openxmlformats.org/presentationml/2006/main">
  <p:tag name="KSO_WM_BEAUTIFY_FLAG" val="#wm#"/>
  <p:tag name="KSO_WM_TEMPLATE_CATEGORY" val="custom"/>
  <p:tag name="KSO_WM_TEMPLATE_INDEX" val="20184545"/>
</p:tagLst>
</file>

<file path=ppt/tags/tag41.xml><?xml version="1.0" encoding="utf-8"?>
<p:tagLst xmlns:p="http://schemas.openxmlformats.org/presentationml/2006/main">
  <p:tag name="KSO_WM_BEAUTIFY_FLAG" val="#wm#"/>
  <p:tag name="KSO_WM_TEMPLATE_CATEGORY" val="custom"/>
  <p:tag name="KSO_WM_TEMPLATE_INDEX" val="20184545"/>
</p:tagLst>
</file>

<file path=ppt/tags/tag42.xml><?xml version="1.0" encoding="utf-8"?>
<p:tagLst xmlns:p="http://schemas.openxmlformats.org/presentationml/2006/main">
  <p:tag name="KSO_WM_BEAUTIFY_FLAG" val="#wm#"/>
  <p:tag name="KSO_WM_TEMPLATE_CATEGORY" val="custom"/>
  <p:tag name="KSO_WM_TEMPLATE_INDEX" val="20184545"/>
</p:tagLst>
</file>

<file path=ppt/tags/tag43.xml><?xml version="1.0" encoding="utf-8"?>
<p:tagLst xmlns:p="http://schemas.openxmlformats.org/presentationml/2006/main">
  <p:tag name="KSO_WM_BEAUTIFY_FLAG" val="#wm#"/>
  <p:tag name="KSO_WM_TEMPLATE_CATEGORY" val="custom"/>
  <p:tag name="KSO_WM_TEMPLATE_INDEX" val="20184545"/>
</p:tagLst>
</file>

<file path=ppt/tags/tag44.xml><?xml version="1.0" encoding="utf-8"?>
<p:tagLst xmlns:p="http://schemas.openxmlformats.org/presentationml/2006/main">
  <p:tag name="KSO_WM_BEAUTIFY_FLAG" val="#wm#"/>
  <p:tag name="KSO_WM_TEMPLATE_CATEGORY" val="custom"/>
  <p:tag name="KSO_WM_TEMPLATE_INDEX" val="20184545"/>
</p:tagLst>
</file>

<file path=ppt/tags/tag45.xml><?xml version="1.0" encoding="utf-8"?>
<p:tagLst xmlns:p="http://schemas.openxmlformats.org/presentationml/2006/main">
  <p:tag name="KSO_WM_BEAUTIFY_FLAG" val="#wm#"/>
  <p:tag name="KSO_WM_TEMPLATE_CATEGORY" val="custom"/>
  <p:tag name="KSO_WM_TEMPLATE_INDEX" val="20184545"/>
</p:tagLst>
</file>

<file path=ppt/tags/tag46.xml><?xml version="1.0" encoding="utf-8"?>
<p:tagLst xmlns:p="http://schemas.openxmlformats.org/presentationml/2006/main">
  <p:tag name="KSO_WM_BEAUTIFY_FLAG" val="#wm#"/>
  <p:tag name="KSO_WM_TEMPLATE_CATEGORY" val="custom"/>
  <p:tag name="KSO_WM_TEMPLATE_INDEX" val="20184545"/>
</p:tagLst>
</file>

<file path=ppt/tags/tag47.xml><?xml version="1.0" encoding="utf-8"?>
<p:tagLst xmlns:p="http://schemas.openxmlformats.org/presentationml/2006/main">
  <p:tag name="KSO_WM_BEAUTIFY_FLAG" val="#wm#"/>
  <p:tag name="KSO_WM_TEMPLATE_CATEGORY" val="custom"/>
  <p:tag name="KSO_WM_TEMPLATE_INDEX" val="20184545"/>
</p:tagLst>
</file>

<file path=ppt/tags/tag48.xml><?xml version="1.0" encoding="utf-8"?>
<p:tagLst xmlns:p="http://schemas.openxmlformats.org/presentationml/2006/main">
  <p:tag name="KSO_WM_BEAUTIFY_FLAG" val="#wm#"/>
  <p:tag name="KSO_WM_TEMPLATE_CATEGORY" val="custom"/>
  <p:tag name="KSO_WM_TEMPLATE_INDEX" val="20184545"/>
</p:tagLst>
</file>

<file path=ppt/tags/tag49.xml><?xml version="1.0" encoding="utf-8"?>
<p:tagLst xmlns:p="http://schemas.openxmlformats.org/presentationml/2006/main">
  <p:tag name="KSO_WM_BEAUTIFY_FLAG" val="#wm#"/>
  <p:tag name="KSO_WM_TEMPLATE_CATEGORY" val="custom"/>
  <p:tag name="KSO_WM_TEMPLATE_INDEX" val="20184545"/>
</p:tagLst>
</file>

<file path=ppt/tags/tag5.xml><?xml version="1.0" encoding="utf-8"?>
<p:tagLst xmlns:p="http://schemas.openxmlformats.org/presentationml/2006/main">
  <p:tag name="KSO_WM_TEMPLATE_CATEGORY" val="custom"/>
  <p:tag name="KSO_WM_TEMPLATE_INDEX" val="20184545"/>
  <p:tag name="KSO_WM_UNIT_TYPE" val="a"/>
  <p:tag name="KSO_WM_UNIT_INDEX" val="1"/>
  <p:tag name="KSO_WM_UNIT_ID" val="custom20184545_1*a*1"/>
  <p:tag name="KSO_WM_UNIT_LAYERLEVEL" val="1"/>
  <p:tag name="KSO_WM_UNIT_VALUE" val="20"/>
  <p:tag name="KSO_WM_UNIT_ISCONTENTSTITLE" val="0"/>
  <p:tag name="KSO_WM_UNIT_HIGHLIGHT" val="0"/>
  <p:tag name="KSO_WM_UNIT_COMPATIBLE" val="0"/>
  <p:tag name="KSO_WM_UNIT_CLEAR" val="0"/>
  <p:tag name="KSO_WM_BEAUTIFY_FLAG" val="#wm#"/>
  <p:tag name="KSO_WM_TAG_VERSION" val="1.0"/>
  <p:tag name="KSO_WM_UNIT_PRESET_TEXT" val="PRESENTATION_x000B_TEMPLATE"/>
</p:tagLst>
</file>

<file path=ppt/tags/tag50.xml><?xml version="1.0" encoding="utf-8"?>
<p:tagLst xmlns:p="http://schemas.openxmlformats.org/presentationml/2006/main">
  <p:tag name="KSO_WM_BEAUTIFY_FLAG" val="#wm#"/>
  <p:tag name="KSO_WM_TEMPLATE_CATEGORY" val="custom"/>
  <p:tag name="KSO_WM_TEMPLATE_INDEX" val="20184545"/>
</p:tagLst>
</file>

<file path=ppt/tags/tag51.xml><?xml version="1.0" encoding="utf-8"?>
<p:tagLst xmlns:p="http://schemas.openxmlformats.org/presentationml/2006/main">
  <p:tag name="KSO_WM_BEAUTIFY_FLAG" val="#wm#"/>
  <p:tag name="KSO_WM_TEMPLATE_CATEGORY" val="custom"/>
  <p:tag name="KSO_WM_TEMPLATE_INDEX" val="20184545"/>
</p:tagLst>
</file>

<file path=ppt/tags/tag52.xml><?xml version="1.0" encoding="utf-8"?>
<p:tagLst xmlns:p="http://schemas.openxmlformats.org/presentationml/2006/main">
  <p:tag name="KSO_WM_BEAUTIFY_FLAG" val="#wm#"/>
  <p:tag name="KSO_WM_TEMPLATE_CATEGORY" val="custom"/>
  <p:tag name="KSO_WM_TEMPLATE_INDEX" val="20184545"/>
</p:tagLst>
</file>

<file path=ppt/tags/tag53.xml><?xml version="1.0" encoding="utf-8"?>
<p:tagLst xmlns:p="http://schemas.openxmlformats.org/presentationml/2006/main">
  <p:tag name="KSO_WM_BEAUTIFY_FLAG" val="#wm#"/>
  <p:tag name="KSO_WM_TEMPLATE_CATEGORY" val="custom"/>
  <p:tag name="KSO_WM_TEMPLATE_INDEX" val="20184545"/>
</p:tagLst>
</file>

<file path=ppt/tags/tag54.xml><?xml version="1.0" encoding="utf-8"?>
<p:tagLst xmlns:p="http://schemas.openxmlformats.org/presentationml/2006/main">
  <p:tag name="KSO_WM_BEAUTIFY_FLAG" val="#wm#"/>
  <p:tag name="KSO_WM_TEMPLATE_CATEGORY" val="custom"/>
  <p:tag name="KSO_WM_TEMPLATE_INDEX" val="20184545"/>
</p:tagLst>
</file>

<file path=ppt/tags/tag55.xml><?xml version="1.0" encoding="utf-8"?>
<p:tagLst xmlns:p="http://schemas.openxmlformats.org/presentationml/2006/main">
  <p:tag name="KSO_WM_BEAUTIFY_FLAG" val="#wm#"/>
  <p:tag name="KSO_WM_TEMPLATE_CATEGORY" val="custom"/>
  <p:tag name="KSO_WM_TEMPLATE_INDEX" val="20184545"/>
</p:tagLst>
</file>

<file path=ppt/tags/tag56.xml><?xml version="1.0" encoding="utf-8"?>
<p:tagLst xmlns:p="http://schemas.openxmlformats.org/presentationml/2006/main">
  <p:tag name="KSO_WM_BEAUTIFY_FLAG" val="#wm#"/>
  <p:tag name="KSO_WM_TEMPLATE_CATEGORY" val="custom"/>
  <p:tag name="KSO_WM_TEMPLATE_INDEX" val="20184545"/>
</p:tagLst>
</file>

<file path=ppt/tags/tag57.xml><?xml version="1.0" encoding="utf-8"?>
<p:tagLst xmlns:p="http://schemas.openxmlformats.org/presentationml/2006/main">
  <p:tag name="KSO_WM_BEAUTIFY_FLAG" val="#wm#"/>
  <p:tag name="KSO_WM_TEMPLATE_CATEGORY" val="custom"/>
  <p:tag name="KSO_WM_TEMPLATE_INDEX" val="20184545"/>
</p:tagLst>
</file>

<file path=ppt/tags/tag58.xml><?xml version="1.0" encoding="utf-8"?>
<p:tagLst xmlns:p="http://schemas.openxmlformats.org/presentationml/2006/main">
  <p:tag name="KSO_WM_BEAUTIFY_FLAG" val="#wm#"/>
  <p:tag name="KSO_WM_TEMPLATE_CATEGORY" val="custom"/>
  <p:tag name="KSO_WM_TEMPLATE_INDEX" val="20184545"/>
</p:tagLst>
</file>

<file path=ppt/tags/tag59.xml><?xml version="1.0" encoding="utf-8"?>
<p:tagLst xmlns:p="http://schemas.openxmlformats.org/presentationml/2006/main">
  <p:tag name="KSO_WM_BEAUTIFY_FLAG" val="#wm#"/>
  <p:tag name="KSO_WM_TEMPLATE_CATEGORY" val="custom"/>
  <p:tag name="KSO_WM_TEMPLATE_INDEX" val="20184545"/>
</p:tagLst>
</file>

<file path=ppt/tags/tag6.xml><?xml version="1.0" encoding="utf-8"?>
<p:tagLst xmlns:p="http://schemas.openxmlformats.org/presentationml/2006/main">
  <p:tag name="KSO_WM_TEMPLATE_CATEGORY" val="custom"/>
  <p:tag name="KSO_WM_TEMPLATE_INDEX" val="20184545"/>
  <p:tag name="KSO_WM_UNIT_TYPE" val="b"/>
  <p:tag name="KSO_WM_UNIT_INDEX" val="1"/>
  <p:tag name="KSO_WM_UNIT_ID" val="custom20184545_1*b*1"/>
  <p:tag name="KSO_WM_UNIT_LAYERLEVEL" val="1"/>
  <p:tag name="KSO_WM_UNIT_VALUE" val="50"/>
  <p:tag name="KSO_WM_UNIT_ISCONTENTSTITLE" val="0"/>
  <p:tag name="KSO_WM_UNIT_HIGHLIGHT" val="0"/>
  <p:tag name="KSO_WM_UNIT_COMPATIBLE" val="0"/>
  <p:tag name="KSO_WM_UNIT_CLEAR" val="0"/>
  <p:tag name="KSO_WM_UNIT_PRESET_TEXT_INDEX" val="4"/>
  <p:tag name="KSO_WM_UNIT_PRESET_TEXT_LEN" val="57"/>
  <p:tag name="KSO_WM_BEAUTIFY_FLAG" val="#wm#"/>
  <p:tag name="KSO_WM_TAG_VERSION" val="1.0"/>
</p:tagLst>
</file>

<file path=ppt/tags/tag60.xml><?xml version="1.0" encoding="utf-8"?>
<p:tagLst xmlns:p="http://schemas.openxmlformats.org/presentationml/2006/main">
  <p:tag name="KSO_WM_BEAUTIFY_FLAG" val="#wm#"/>
  <p:tag name="KSO_WM_TEMPLATE_CATEGORY" val="custom"/>
  <p:tag name="KSO_WM_TEMPLATE_INDEX" val="20184545"/>
</p:tagLst>
</file>

<file path=ppt/tags/tag61.xml><?xml version="1.0" encoding="utf-8"?>
<p:tagLst xmlns:p="http://schemas.openxmlformats.org/presentationml/2006/main">
  <p:tag name="KSO_WM_BEAUTIFY_FLAG" val="#wm#"/>
  <p:tag name="KSO_WM_TEMPLATE_CATEGORY" val="custom"/>
  <p:tag name="KSO_WM_TEMPLATE_INDEX" val="20184545"/>
</p:tagLst>
</file>

<file path=ppt/tags/tag62.xml><?xml version="1.0" encoding="utf-8"?>
<p:tagLst xmlns:p="http://schemas.openxmlformats.org/presentationml/2006/main">
  <p:tag name="KSO_WM_BEAUTIFY_FLAG" val="#wm#"/>
  <p:tag name="KSO_WM_TEMPLATE_CATEGORY" val="custom"/>
  <p:tag name="KSO_WM_TEMPLATE_INDEX" val="20184545"/>
</p:tagLst>
</file>

<file path=ppt/tags/tag63.xml><?xml version="1.0" encoding="utf-8"?>
<p:tagLst xmlns:p="http://schemas.openxmlformats.org/presentationml/2006/main">
  <p:tag name="KSO_WM_BEAUTIFY_FLAG" val="#wm#"/>
  <p:tag name="KSO_WM_TEMPLATE_CATEGORY" val="custom"/>
  <p:tag name="KSO_WM_TEMPLATE_INDEX" val="20184545"/>
</p:tagLst>
</file>

<file path=ppt/tags/tag64.xml><?xml version="1.0" encoding="utf-8"?>
<p:tagLst xmlns:p="http://schemas.openxmlformats.org/presentationml/2006/main">
  <p:tag name="KSO_WM_BEAUTIFY_FLAG" val="#wm#"/>
  <p:tag name="KSO_WM_TEMPLATE_CATEGORY" val="custom"/>
  <p:tag name="KSO_WM_TEMPLATE_INDEX" val="20184545"/>
</p:tagLst>
</file>

<file path=ppt/tags/tag65.xml><?xml version="1.0" encoding="utf-8"?>
<p:tagLst xmlns:p="http://schemas.openxmlformats.org/presentationml/2006/main">
  <p:tag name="KSO_WM_BEAUTIFY_FLAG" val="#wm#"/>
  <p:tag name="KSO_WM_TEMPLATE_CATEGORY" val="custom"/>
  <p:tag name="KSO_WM_TEMPLATE_INDEX" val="20184545"/>
</p:tagLst>
</file>

<file path=ppt/tags/tag66.xml><?xml version="1.0" encoding="utf-8"?>
<p:tagLst xmlns:p="http://schemas.openxmlformats.org/presentationml/2006/main">
  <p:tag name="KSO_WM_BEAUTIFY_FLAG" val="#wm#"/>
  <p:tag name="KSO_WM_TEMPLATE_CATEGORY" val="custom"/>
  <p:tag name="KSO_WM_TEMPLATE_INDEX" val="20184545"/>
</p:tagLst>
</file>

<file path=ppt/tags/tag7.xml><?xml version="1.0" encoding="utf-8"?>
<p:tagLst xmlns:p="http://schemas.openxmlformats.org/presentationml/2006/main">
  <p:tag name="KSO_WM_TEMPLATE_CATEGORY" val="custom"/>
  <p:tag name="KSO_WM_TEMPLATE_INDEX" val="20184545"/>
  <p:tag name="KSO_WM_TAG_VERSION" val="1.0"/>
  <p:tag name="KSO_WM_SLIDE_ID" val="custom20184545_1"/>
  <p:tag name="KSO_WM_SLIDE_INDEX" val="1"/>
  <p:tag name="KSO_WM_SLIDE_ITEM_CNT" val="2"/>
  <p:tag name="KSO_WM_SLIDE_LAYOUT" val="a_b"/>
  <p:tag name="KSO_WM_SLIDE_LAYOUT_CNT" val="1_1"/>
  <p:tag name="KSO_WM_TEMPLATE_THUMBS_INDEX" val="1、2、12、14、10、11、13、20、"/>
  <p:tag name="KSO_WM_SLIDE_TYPE" val="title"/>
  <p:tag name="KSO_WM_BEAUTIFY_FLAG" val="#wm#"/>
  <p:tag name="KSO_WM_TEMPLATE_TOPIC_ID" val="2869567"/>
  <p:tag name="KSO_WM_TEMPLATE_OUTLINE_ID" val="6"/>
  <p:tag name="KSO_WM_TEMPLATE_SCENE_ID" val="1"/>
  <p:tag name="KSO_WM_TEMPLATE_JOB_ID" val="6"/>
  <p:tag name="KSO_WM_TEMPLATE_TOPIC_DEFAULT" val="0"/>
  <p:tag name="KSO_WM_SLIDE_SUBTYPE" val="pureTxt"/>
</p:tagLst>
</file>

<file path=ppt/tags/tag8.xml><?xml version="1.0" encoding="utf-8"?>
<p:tagLst xmlns:p="http://schemas.openxmlformats.org/presentationml/2006/main">
  <p:tag name="KSO_WM_BEAUTIFY_FLAG" val="#wm#"/>
  <p:tag name="KSO_WM_TEMPLATE_CATEGORY" val="custom"/>
  <p:tag name="KSO_WM_TEMPLATE_INDEX" val="20184545"/>
</p:tagLst>
</file>

<file path=ppt/tags/tag9.xml><?xml version="1.0" encoding="utf-8"?>
<p:tagLst xmlns:p="http://schemas.openxmlformats.org/presentationml/2006/main">
  <p:tag name="KSO_WM_BEAUTIFY_FLAG" val="#wm#"/>
  <p:tag name="KSO_WM_TEMPLATE_CATEGORY" val="custom"/>
  <p:tag name="KSO_WM_TEMPLATE_INDEX" val="20184545"/>
</p:tagLst>
</file>

<file path=ppt/theme/theme1.xml><?xml version="1.0" encoding="utf-8"?>
<a:theme xmlns:a="http://schemas.openxmlformats.org/drawingml/2006/main" name="2_Office 主题​​">
  <a:themeElements>
    <a:clrScheme name="自定义 61">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fontScheme name="fdkfyk5l">
      <a:majorFont>
        <a:latin typeface="Arial"/>
        <a:ea typeface="SimHei"/>
        <a:cs typeface=""/>
      </a:majorFont>
      <a:minorFont>
        <a:latin typeface="Arial"/>
        <a:ea typeface="Sim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7293</Words>
  <Application>WPS 演示</Application>
  <PresentationFormat>宽屏</PresentationFormat>
  <Paragraphs>576</Paragraphs>
  <Slides>74</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168</vt:i4>
      </vt:variant>
      <vt:variant>
        <vt:lpstr>幻灯片标题</vt:lpstr>
      </vt:variant>
      <vt:variant>
        <vt:i4>74</vt:i4>
      </vt:variant>
    </vt:vector>
  </HeadingPairs>
  <TitlesOfParts>
    <vt:vector size="250" baseType="lpstr">
      <vt:lpstr>Arial</vt:lpstr>
      <vt:lpstr>宋体</vt:lpstr>
      <vt:lpstr>Wingdings</vt:lpstr>
      <vt:lpstr>黑体</vt:lpstr>
      <vt:lpstr>微软雅黑</vt:lpstr>
      <vt:lpstr>Arial Unicode MS</vt:lpstr>
      <vt:lpstr>Calibri</vt:lpstr>
      <vt:lpstr>2_Office 主题​​</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常用技巧与算法</vt:lpstr>
      <vt:lpstr>目录</vt:lpstr>
      <vt:lpstr>分块算法</vt:lpstr>
      <vt:lpstr>分块算法</vt:lpstr>
      <vt:lpstr>分块算法</vt:lpstr>
      <vt:lpstr>分块算法</vt:lpstr>
      <vt:lpstr>序列分块</vt:lpstr>
      <vt:lpstr>分块打表求阶乘</vt:lpstr>
      <vt:lpstr>BZOJ2821  作诗</vt:lpstr>
      <vt:lpstr>BZOJ2821  作诗</vt:lpstr>
      <vt:lpstr>树分块</vt:lpstr>
      <vt:lpstr>BZOJ1086  王室联邦</vt:lpstr>
      <vt:lpstr>BZOJ1086  王室联邦</vt:lpstr>
      <vt:lpstr>BZOJ3720  Gty的妹子树</vt:lpstr>
      <vt:lpstr>BZOJ3720  Gty的妹子树</vt:lpstr>
      <vt:lpstr>练习题目</vt:lpstr>
      <vt:lpstr>莫队算法</vt:lpstr>
      <vt:lpstr>莫队算法</vt:lpstr>
      <vt:lpstr>时间复杂度分析</vt:lpstr>
      <vt:lpstr>BZOJ3289  Mato的文件管理</vt:lpstr>
      <vt:lpstr>BZOJ3289  Mato的文件管理</vt:lpstr>
      <vt:lpstr>BZOJ4540  序列</vt:lpstr>
      <vt:lpstr>BZOJ4540  序列</vt:lpstr>
      <vt:lpstr>BZOJ3585  Mex</vt:lpstr>
      <vt:lpstr>BZOJ3585  Mex</vt:lpstr>
      <vt:lpstr>带修改莫队算法</vt:lpstr>
      <vt:lpstr>带修改莫队算法</vt:lpstr>
      <vt:lpstr>树上莫队</vt:lpstr>
      <vt:lpstr>树上莫队</vt:lpstr>
      <vt:lpstr>树上莫队</vt:lpstr>
      <vt:lpstr>树上莫队</vt:lpstr>
      <vt:lpstr>练习题目</vt:lpstr>
      <vt:lpstr>线性基</vt:lpstr>
      <vt:lpstr>向量空间</vt:lpstr>
      <vt:lpstr>向量空间八条公理</vt:lpstr>
      <vt:lpstr>线性无关</vt:lpstr>
      <vt:lpstr>线性组合</vt:lpstr>
      <vt:lpstr>张成</vt:lpstr>
      <vt:lpstr>基</vt:lpstr>
      <vt:lpstr>基的性质</vt:lpstr>
      <vt:lpstr>线性相关性引理</vt:lpstr>
      <vt:lpstr>线性相关性引理</vt:lpstr>
      <vt:lpstr>线性相关性引理</vt:lpstr>
      <vt:lpstr>异或运算下的基</vt:lpstr>
      <vt:lpstr>高斯消元求线性基</vt:lpstr>
      <vt:lpstr>高斯消元求线性基</vt:lpstr>
      <vt:lpstr>高斯消元求线性基</vt:lpstr>
      <vt:lpstr>高斯消元求线性基</vt:lpstr>
      <vt:lpstr>高斯消元求线性基</vt:lpstr>
      <vt:lpstr>线性基的性质</vt:lpstr>
      <vt:lpstr>BZOJ4296  再见Xor</vt:lpstr>
      <vt:lpstr>BZOJ4296  再见Xor</vt:lpstr>
      <vt:lpstr>HDU3949  XOR</vt:lpstr>
      <vt:lpstr>HDU3949  XOR</vt:lpstr>
      <vt:lpstr>BZOJ2115  Xor</vt:lpstr>
      <vt:lpstr>BZOJ2115  Xor</vt:lpstr>
      <vt:lpstr>BZOJ2115  Xor</vt:lpstr>
      <vt:lpstr>BZOJ4184  shallot</vt:lpstr>
      <vt:lpstr>BZOJ4184  shallot</vt:lpstr>
      <vt:lpstr>练习题目</vt:lpstr>
      <vt:lpstr>容斥原理</vt:lpstr>
      <vt:lpstr>推导错排公式</vt:lpstr>
      <vt:lpstr>BZOJ4710  分特产</vt:lpstr>
      <vt:lpstr>BZOJ4710  分特产</vt:lpstr>
      <vt:lpstr>例题：8的倍数</vt:lpstr>
      <vt:lpstr>例题：8的倍数</vt:lpstr>
      <vt:lpstr>51nod1806  王队长的树</vt:lpstr>
      <vt:lpstr>分析</vt:lpstr>
      <vt:lpstr>分析</vt:lpstr>
      <vt:lpstr>HAOI2018  染色</vt:lpstr>
      <vt:lpstr>HAOI2018  染色</vt:lpstr>
      <vt:lpstr>HAOI2018  染色</vt:lpstr>
      <vt:lpstr>练习题目</vt:lpstr>
      <vt:lpstr>言射言射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chty_syq</dc:creator>
  <cp:lastModifiedBy>人不作枉少年</cp:lastModifiedBy>
  <cp:revision>180</cp:revision>
  <dcterms:created xsi:type="dcterms:W3CDTF">2018-07-09T02:48:00Z</dcterms:created>
  <dcterms:modified xsi:type="dcterms:W3CDTF">2018-07-16T09:55:42Z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